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7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94660"/>
  </p:normalViewPr>
  <p:slideViewPr>
    <p:cSldViewPr>
      <p:cViewPr varScale="1">
        <p:scale>
          <a:sx n="102" d="100"/>
          <a:sy n="102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B732-9D71-4270-A582-5F9AA42DB56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034B1-B8CE-43AB-8D7B-AAD9CF6F7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034B1-B8CE-43AB-8D7B-AAD9CF6F7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034B1-B8CE-43AB-8D7B-AAD9CF6F7B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94DB0E8-BB00-49E0-A299-FFC0C60A4AE4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0616F23-1524-4889-9B3E-3C47BC5C3BD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85800"/>
          </a:xfrm>
        </p:spPr>
        <p:txBody>
          <a:bodyPr/>
          <a:lstStyle/>
          <a:p>
            <a:r>
              <a:rPr lang="en-US" dirty="0" smtClean="0"/>
              <a:t>A Sandstorm Production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06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Standalone Java client</a:t>
            </a:r>
          </a:p>
          <a:p>
            <a:r>
              <a:rPr lang="en-US" sz="2100" dirty="0" smtClean="0"/>
              <a:t>Login support</a:t>
            </a:r>
          </a:p>
          <a:p>
            <a:r>
              <a:rPr lang="en-US" sz="2100" dirty="0" smtClean="0"/>
              <a:t>Saves login and game states to database</a:t>
            </a:r>
          </a:p>
          <a:p>
            <a:r>
              <a:rPr lang="en-US" sz="2100" dirty="0" smtClean="0"/>
              <a:t>Admin console</a:t>
            </a:r>
          </a:p>
        </p:txBody>
      </p:sp>
    </p:spTree>
    <p:extLst>
      <p:ext uri="{BB962C8B-B14F-4D97-AF65-F5344CB8AC3E}">
        <p14:creationId xmlns:p14="http://schemas.microsoft.com/office/powerpoint/2010/main" val="19270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Platformer</a:t>
            </a:r>
            <a:r>
              <a:rPr lang="en-US" dirty="0"/>
              <a:t> </a:t>
            </a:r>
            <a:r>
              <a:rPr lang="en-US" dirty="0" smtClean="0"/>
              <a:t>in 8-bit style</a:t>
            </a:r>
          </a:p>
          <a:p>
            <a:r>
              <a:rPr lang="en-US" dirty="0" smtClean="0"/>
              <a:t>Player will manage a default character (“</a:t>
            </a:r>
            <a:r>
              <a:rPr lang="en-US" dirty="0" err="1" smtClean="0"/>
              <a:t>RAGnar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Have one large map with various unlockable areas</a:t>
            </a:r>
          </a:p>
          <a:p>
            <a:r>
              <a:rPr lang="en-US" dirty="0" smtClean="0"/>
              <a:t>Player engages in active combat with NPCs</a:t>
            </a:r>
          </a:p>
          <a:p>
            <a:r>
              <a:rPr lang="en-US" dirty="0" smtClean="0"/>
              <a:t>Player receives items to increase effectiveness in combat</a:t>
            </a:r>
          </a:p>
          <a:p>
            <a:r>
              <a:rPr lang="en-US" dirty="0" smtClean="0"/>
              <a:t>Ability to level up after gathering a certain amount of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100" dirty="0" smtClean="0"/>
              <a:t>Code class “shells” and method “shells”</a:t>
            </a:r>
          </a:p>
          <a:p>
            <a:r>
              <a:rPr lang="en-US" sz="2100" dirty="0" smtClean="0"/>
              <a:t>Comment all methods in JAVADOC format</a:t>
            </a:r>
          </a:p>
          <a:p>
            <a:r>
              <a:rPr lang="en-US" sz="2100" dirty="0" smtClean="0"/>
              <a:t>Fill in methods</a:t>
            </a:r>
          </a:p>
          <a:p>
            <a:r>
              <a:rPr lang="en-US" sz="2100" dirty="0" smtClean="0"/>
              <a:t>Edit for compatibility with other classes</a:t>
            </a:r>
          </a:p>
          <a:p>
            <a:r>
              <a:rPr lang="en-US" sz="2100" dirty="0" smtClean="0"/>
              <a:t>Compile into a single project</a:t>
            </a:r>
          </a:p>
          <a:p>
            <a:r>
              <a:rPr lang="en-US" sz="2100" dirty="0" smtClean="0"/>
              <a:t>Edit to make it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"/>
            <a:ext cx="7924800" cy="114300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Alpha – distribute to a select number of people</a:t>
            </a:r>
          </a:p>
          <a:p>
            <a:pPr lvl="1"/>
            <a:r>
              <a:rPr lang="en-US" sz="2100" dirty="0" smtClean="0"/>
              <a:t>People find bugs and logical errors</a:t>
            </a:r>
          </a:p>
          <a:p>
            <a:pPr lvl="1"/>
            <a:r>
              <a:rPr lang="en-US" sz="2100" dirty="0" smtClean="0"/>
              <a:t>Fix logical errors and bugs</a:t>
            </a:r>
          </a:p>
          <a:p>
            <a:r>
              <a:rPr lang="en-US" sz="2100" dirty="0" smtClean="0"/>
              <a:t>Beta- Redistribute to find more errors and get user feedback on gameplay mechanics</a:t>
            </a:r>
          </a:p>
          <a:p>
            <a:pPr lvl="1"/>
            <a:r>
              <a:rPr lang="en-US" sz="2100" dirty="0" smtClean="0"/>
              <a:t>Fix errors</a:t>
            </a:r>
          </a:p>
          <a:p>
            <a:pPr lvl="1"/>
            <a:r>
              <a:rPr lang="en-US" sz="2100" dirty="0" smtClean="0"/>
              <a:t>Fix logical errors</a:t>
            </a:r>
          </a:p>
          <a:p>
            <a:pPr lvl="1"/>
            <a:r>
              <a:rPr lang="en-US" sz="2100" dirty="0" smtClean="0"/>
              <a:t>Improve mechanics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Acceptance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100" dirty="0"/>
              <a:t>Project meets client’s standards</a:t>
            </a:r>
          </a:p>
          <a:p>
            <a:r>
              <a:rPr lang="en-US" sz="2100" dirty="0" smtClean="0"/>
              <a:t>Ready to distribute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51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i="1" dirty="0" smtClean="0"/>
              <a:t>Shell shocker </a:t>
            </a:r>
            <a:r>
              <a:rPr lang="en-US" sz="4400" dirty="0" smtClean="0"/>
              <a:t>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Inspired by </a:t>
            </a:r>
            <a:r>
              <a:rPr lang="en-US" dirty="0" err="1" smtClean="0"/>
              <a:t>platformers</a:t>
            </a:r>
            <a:r>
              <a:rPr lang="en-US" dirty="0" smtClean="0"/>
              <a:t> of the 1990s</a:t>
            </a:r>
            <a:endParaRPr lang="en-US" dirty="0"/>
          </a:p>
          <a:p>
            <a:r>
              <a:rPr lang="en-US" dirty="0" smtClean="0"/>
              <a:t>Control a mechanized vehicle to save the planet Earth from extraterrestrial invaders</a:t>
            </a:r>
            <a:endParaRPr lang="en-US" dirty="0"/>
          </a:p>
          <a:p>
            <a:r>
              <a:rPr lang="en-US" dirty="0" smtClean="0"/>
              <a:t>Combat with enemies and grow stronger in order to eventually abolish sinister threat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Storyboard</a:t>
            </a:r>
            <a:endParaRPr lang="en-US" sz="4400" dirty="0"/>
          </a:p>
        </p:txBody>
      </p:sp>
      <p:pic>
        <p:nvPicPr>
          <p:cNvPr id="5122" name="Picture 2" descr="https://lh5.googleusercontent.com/H6fZkaqF10vKMT2U5R_1bBD8nTW4f416v9PLgIN-zEJhZEEmUMVSN4O75-lD3FsOxwg4ObfkC272n3C7yhn9uW7z5Nre5ZXEfoMOaOVTU2d9-KcZRivA8ZJ-p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196"/>
          <a:stretch/>
        </p:blipFill>
        <p:spPr bwMode="auto">
          <a:xfrm>
            <a:off x="914400" y="1219200"/>
            <a:ext cx="7210425" cy="4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Storyboard cont.</a:t>
            </a:r>
            <a:endParaRPr lang="en-US" sz="4400" dirty="0"/>
          </a:p>
        </p:txBody>
      </p:sp>
      <p:pic>
        <p:nvPicPr>
          <p:cNvPr id="6146" name="Picture 2" descr="https://lh5.googleusercontent.com/H6fZkaqF10vKMT2U5R_1bBD8nTW4f416v9PLgIN-zEJhZEEmUMVSN4O75-lD3FsOxwg4ObfkC272n3C7yhn9uW7z5Nre5ZXEfoMOaOVTU2d9-KcZRivA8ZJ-p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9"/>
          <a:stretch/>
        </p:blipFill>
        <p:spPr bwMode="auto">
          <a:xfrm>
            <a:off x="990600" y="1447800"/>
            <a:ext cx="7210425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Game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UML Diagram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250" t="28125" r="21250" b="21094"/>
          <a:stretch/>
        </p:blipFill>
        <p:spPr>
          <a:xfrm>
            <a:off x="647700" y="1447800"/>
            <a:ext cx="7848600" cy="43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Group Responsibilities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Development Manager and Lead Programmer – Richard</a:t>
            </a:r>
          </a:p>
          <a:p>
            <a:r>
              <a:rPr lang="en-US" sz="2400" dirty="0" smtClean="0"/>
              <a:t>Project Manager and Graphic Designer – Patrick</a:t>
            </a:r>
          </a:p>
          <a:p>
            <a:r>
              <a:rPr lang="en-US" sz="2400" dirty="0" smtClean="0"/>
              <a:t>Database Manager and Developer – Chance</a:t>
            </a:r>
          </a:p>
          <a:p>
            <a:r>
              <a:rPr lang="en-US" sz="2400" dirty="0" smtClean="0"/>
              <a:t>Training – Tharindu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0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"/>
            <a:ext cx="7924800" cy="1143000"/>
          </a:xfrm>
        </p:spPr>
        <p:txBody>
          <a:bodyPr/>
          <a:lstStyle/>
          <a:p>
            <a:r>
              <a:rPr lang="en-US" sz="4400" dirty="0" smtClean="0"/>
              <a:t>Data Flow Diagram</a:t>
            </a:r>
            <a:endParaRPr lang="en-US" sz="4400" dirty="0"/>
          </a:p>
        </p:txBody>
      </p:sp>
      <p:pic>
        <p:nvPicPr>
          <p:cNvPr id="3074" name="Picture 2" descr="https://lh5.googleusercontent.com/85YzSnuG-dul25B_y_Toca82IcID2WLlguWQY8-7H3YbA01pFhxSmDXL9VOuZK-lv4oIqGT-Li8nXyCotunI3zXRkXuaaPOb8w6Gwax9inaSon9AOISGw9P5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499" y="1371600"/>
            <a:ext cx="3471701" cy="449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620000" cy="5029200"/>
          </a:xfrm>
        </p:spPr>
        <p:txBody>
          <a:bodyPr/>
          <a:lstStyle/>
          <a:p>
            <a:pPr algn="ctr"/>
            <a:r>
              <a:rPr lang="en-US" sz="4400" dirty="0" smtClean="0"/>
              <a:t>Thank You for Viewing our presentation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Any questions?</a:t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40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Manager and Graphic Designer – Patrick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400" dirty="0" smtClean="0"/>
              <a:t>Delegated tasks to group members</a:t>
            </a:r>
          </a:p>
          <a:p>
            <a:pPr lvl="0"/>
            <a:r>
              <a:rPr lang="en-US" sz="2400" dirty="0" smtClean="0"/>
              <a:t>Optimized time management</a:t>
            </a:r>
          </a:p>
          <a:p>
            <a:pPr lvl="0"/>
            <a:r>
              <a:rPr lang="en-US" sz="2400" dirty="0" smtClean="0"/>
              <a:t>Designed </a:t>
            </a:r>
            <a:r>
              <a:rPr lang="en-US" sz="2400" dirty="0"/>
              <a:t>original graphics for </a:t>
            </a:r>
            <a:r>
              <a:rPr lang="en-US" sz="2400" i="1" dirty="0" smtClean="0"/>
              <a:t>Shell Shocker</a:t>
            </a:r>
            <a:endParaRPr lang="en-US" sz="2400" i="1" dirty="0"/>
          </a:p>
          <a:p>
            <a:pPr lvl="0"/>
            <a:r>
              <a:rPr lang="en-US" sz="2400" dirty="0" smtClean="0"/>
              <a:t>Interacted </a:t>
            </a:r>
            <a:r>
              <a:rPr lang="en-US" sz="2400" dirty="0"/>
              <a:t>with all members to ensure necessary graphics </a:t>
            </a:r>
            <a:r>
              <a:rPr lang="en-US" sz="2400" dirty="0" smtClean="0"/>
              <a:t>produced in timely manner</a:t>
            </a:r>
            <a:endParaRPr lang="en-US" sz="2400" dirty="0"/>
          </a:p>
          <a:p>
            <a:pPr lvl="0"/>
            <a:r>
              <a:rPr lang="en-US" sz="2400" dirty="0" smtClean="0"/>
              <a:t>Designed </a:t>
            </a:r>
            <a:r>
              <a:rPr lang="en-US" sz="2400" dirty="0"/>
              <a:t>menu and interactive </a:t>
            </a:r>
            <a:r>
              <a:rPr lang="en-US" sz="2400" dirty="0" smtClean="0"/>
              <a:t>components</a:t>
            </a:r>
            <a:endParaRPr lang="en-US" sz="2400" dirty="0"/>
          </a:p>
          <a:p>
            <a:pPr lvl="0"/>
            <a:r>
              <a:rPr lang="en-US" sz="2400" dirty="0" smtClean="0"/>
              <a:t>Designed </a:t>
            </a:r>
            <a:r>
              <a:rPr lang="en-US" sz="2400" dirty="0"/>
              <a:t>professional </a:t>
            </a:r>
            <a:r>
              <a:rPr lang="en-US" sz="2400" dirty="0" smtClean="0"/>
              <a:t>presentation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458200" cy="1173162"/>
          </a:xfrm>
        </p:spPr>
        <p:txBody>
          <a:bodyPr/>
          <a:lstStyle/>
          <a:p>
            <a:r>
              <a:rPr lang="en-US" sz="4000" dirty="0" smtClean="0"/>
              <a:t>Development Manager and lead programmer–Richard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Programed </a:t>
            </a:r>
            <a:r>
              <a:rPr lang="en-US" sz="2400" dirty="0"/>
              <a:t>a majority of code</a:t>
            </a:r>
          </a:p>
          <a:p>
            <a:pPr lvl="0"/>
            <a:r>
              <a:rPr lang="en-US" sz="2400" dirty="0"/>
              <a:t>Made use of good Java programming attributes</a:t>
            </a:r>
          </a:p>
          <a:p>
            <a:pPr lvl="0"/>
            <a:r>
              <a:rPr lang="en-US" sz="2400" dirty="0" smtClean="0"/>
              <a:t>Designed </a:t>
            </a:r>
            <a:r>
              <a:rPr lang="en-US" sz="2400" dirty="0"/>
              <a:t>player </a:t>
            </a:r>
            <a:r>
              <a:rPr lang="en-US" sz="2400" dirty="0" smtClean="0"/>
              <a:t>login</a:t>
            </a:r>
          </a:p>
          <a:p>
            <a:pPr lvl="0"/>
            <a:r>
              <a:rPr lang="en-US" sz="2400" dirty="0" smtClean="0"/>
              <a:t>Maintained consistent style</a:t>
            </a:r>
            <a:endParaRPr lang="en-US" sz="2400" dirty="0"/>
          </a:p>
          <a:p>
            <a:pPr lvl="0"/>
            <a:r>
              <a:rPr lang="en-US" sz="2400" dirty="0"/>
              <a:t>Composed original 8 bit style music</a:t>
            </a:r>
          </a:p>
          <a:p>
            <a:pPr lvl="0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Database manager - Chance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400" dirty="0" smtClean="0"/>
              <a:t>Worked alongside lead programmer</a:t>
            </a:r>
          </a:p>
          <a:p>
            <a:pPr lvl="0"/>
            <a:r>
              <a:rPr lang="en-US" sz="2400" dirty="0" smtClean="0"/>
              <a:t>Created database to store essential game information</a:t>
            </a:r>
          </a:p>
          <a:p>
            <a:pPr lvl="0"/>
            <a:r>
              <a:rPr lang="en-US" sz="2400" dirty="0" smtClean="0"/>
              <a:t>Constructed efficient data flow system</a:t>
            </a:r>
          </a:p>
          <a:p>
            <a:pPr lvl="0"/>
            <a:r>
              <a:rPr lang="en-US" sz="2400" dirty="0" smtClean="0"/>
              <a:t>Assisted with other various tasks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00" cy="1173162"/>
          </a:xfrm>
        </p:spPr>
        <p:txBody>
          <a:bodyPr>
            <a:noAutofit/>
          </a:bodyPr>
          <a:lstStyle/>
          <a:p>
            <a:r>
              <a:rPr lang="en-US" sz="4400" dirty="0" smtClean="0">
                <a:effectLst/>
              </a:rPr>
              <a:t>Training – Tharindu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sz="2400" dirty="0" smtClean="0"/>
              <a:t>Recorded proper documentation for game code</a:t>
            </a:r>
          </a:p>
          <a:p>
            <a:pPr lvl="0"/>
            <a:r>
              <a:rPr lang="en-US" sz="2400" dirty="0" smtClean="0"/>
              <a:t>Generated computer training solution to aid users</a:t>
            </a:r>
          </a:p>
          <a:p>
            <a:pPr lvl="0"/>
            <a:r>
              <a:rPr lang="en-US" sz="2400" dirty="0" smtClean="0"/>
              <a:t>Clarified system usage</a:t>
            </a:r>
          </a:p>
          <a:p>
            <a:pPr lvl="0"/>
            <a:r>
              <a:rPr lang="en-US" sz="2400" dirty="0" smtClean="0"/>
              <a:t>Assisted with other miscellaneous but necessary tasks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80" y="16042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Waterfall Method</a:t>
            </a:r>
            <a:endParaRPr lang="en-US" sz="4400" dirty="0"/>
          </a:p>
        </p:txBody>
      </p:sp>
      <p:pic>
        <p:nvPicPr>
          <p:cNvPr id="2050" name="Picture 2" descr="https://lh6.googleusercontent.com/Qz4F_HW6VAqWl06yvNlv00P2jmiCNbMEYij0x2xAZ9913l8TPRD2GdS_vMQ2E7AuRggOGzgaZxT2gSEIMR2BmlciiRW7-pcFnYSrMbqHdAjSKY36ynLshyBT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9210"/>
            <a:ext cx="4522960" cy="45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"/>
            <a:ext cx="7924800" cy="1143000"/>
          </a:xfrm>
        </p:spPr>
        <p:txBody>
          <a:bodyPr/>
          <a:lstStyle/>
          <a:p>
            <a:r>
              <a:rPr lang="en-US" sz="4400" dirty="0"/>
              <a:t>R</a:t>
            </a:r>
            <a:r>
              <a:rPr lang="en-US" sz="4400" dirty="0" smtClean="0"/>
              <a:t>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Server Requirements</a:t>
            </a:r>
          </a:p>
          <a:p>
            <a:pPr lvl="1"/>
            <a:r>
              <a:rPr lang="en-US" sz="2100" dirty="0" smtClean="0"/>
              <a:t>Relational database to store all persistent player data and game states</a:t>
            </a:r>
          </a:p>
          <a:p>
            <a:pPr lvl="1"/>
            <a:r>
              <a:rPr lang="en-US" sz="2100" dirty="0" smtClean="0"/>
              <a:t>Database must be constructed using a truly relational schema with logical separation of data into distinct tables</a:t>
            </a:r>
          </a:p>
          <a:p>
            <a:pPr lvl="1"/>
            <a:r>
              <a:rPr lang="en-US" sz="2100" dirty="0" smtClean="0"/>
              <a:t>Player login via secure username and password</a:t>
            </a:r>
          </a:p>
          <a:p>
            <a:pPr lvl="1"/>
            <a:r>
              <a:rPr lang="en-US" sz="2100" dirty="0" smtClean="0"/>
              <a:t>Administration console that supports the following</a:t>
            </a:r>
          </a:p>
          <a:p>
            <a:pPr lvl="2"/>
            <a:r>
              <a:rPr lang="en-US" sz="2100" dirty="0" smtClean="0"/>
              <a:t>Clear display of system status</a:t>
            </a:r>
          </a:p>
          <a:p>
            <a:pPr lvl="2"/>
            <a:r>
              <a:rPr lang="en-US" sz="2100" dirty="0" smtClean="0"/>
              <a:t>Ability to remove and/or ban players based on reports of cheating</a:t>
            </a:r>
          </a:p>
          <a:p>
            <a:pPr lvl="2"/>
            <a:r>
              <a:rPr lang="en-US" sz="2100" dirty="0" smtClean="0"/>
              <a:t>Ability to shut down/restart server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183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"/>
            <a:ext cx="7924800" cy="1143000"/>
          </a:xfrm>
        </p:spPr>
        <p:txBody>
          <a:bodyPr/>
          <a:lstStyle/>
          <a:p>
            <a:r>
              <a:rPr lang="en-US" sz="4400" dirty="0" smtClean="0"/>
              <a:t>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100" dirty="0" smtClean="0"/>
              <a:t>Client Requirements</a:t>
            </a:r>
          </a:p>
          <a:p>
            <a:pPr lvl="1"/>
            <a:r>
              <a:rPr lang="en-US" sz="2100" dirty="0" smtClean="0"/>
              <a:t>Client must support player login to the server</a:t>
            </a:r>
          </a:p>
          <a:p>
            <a:pPr lvl="1"/>
            <a:r>
              <a:rPr lang="en-US" sz="2100" dirty="0" smtClean="0"/>
              <a:t>The client must implement a minimal model of the game being played; all game state should be retrieved from and sent to the server for storage</a:t>
            </a:r>
          </a:p>
          <a:p>
            <a:r>
              <a:rPr lang="en-US" sz="2100" dirty="0"/>
              <a:t>Technology requirements</a:t>
            </a:r>
          </a:p>
          <a:p>
            <a:pPr lvl="1"/>
            <a:r>
              <a:rPr lang="en-US" sz="2100" dirty="0"/>
              <a:t>Java 6</a:t>
            </a:r>
          </a:p>
          <a:p>
            <a:pPr lvl="1"/>
            <a:r>
              <a:rPr lang="en-US" sz="2100" dirty="0"/>
              <a:t>PHP (server-only; clients must not be web based)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1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1889</TotalTime>
  <Words>470</Words>
  <Application>Microsoft Office PowerPoint</Application>
  <PresentationFormat>On-screen Show (4:3)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Narrow</vt:lpstr>
      <vt:lpstr>Calibri</vt:lpstr>
      <vt:lpstr>Horizon</vt:lpstr>
      <vt:lpstr>PowerPoint Presentation</vt:lpstr>
      <vt:lpstr>Group Responsibilities</vt:lpstr>
      <vt:lpstr>Project Manager and Graphic Designer – Patrick</vt:lpstr>
      <vt:lpstr>Development Manager and lead programmer–Richard</vt:lpstr>
      <vt:lpstr>Database manager - Chance</vt:lpstr>
      <vt:lpstr>Training – Tharindu</vt:lpstr>
      <vt:lpstr>The Waterfall Method</vt:lpstr>
      <vt:lpstr>Requirements</vt:lpstr>
      <vt:lpstr>Requirements</vt:lpstr>
      <vt:lpstr>Analysis</vt:lpstr>
      <vt:lpstr>Design</vt:lpstr>
      <vt:lpstr>Coding</vt:lpstr>
      <vt:lpstr>Testing</vt:lpstr>
      <vt:lpstr>Acceptance</vt:lpstr>
      <vt:lpstr>Shell shocker Description</vt:lpstr>
      <vt:lpstr>Storyboard</vt:lpstr>
      <vt:lpstr>Storyboard cont.</vt:lpstr>
      <vt:lpstr>Game</vt:lpstr>
      <vt:lpstr>UML Diagram</vt:lpstr>
      <vt:lpstr>Data Flow Diagram</vt:lpstr>
      <vt:lpstr>Thank You for Viewing our presentation   Any questions? </vt:lpstr>
    </vt:vector>
  </TitlesOfParts>
  <Company>Clear Creek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Sandstorm</dc:title>
  <dc:creator>Bruce, Christopher</dc:creator>
  <cp:lastModifiedBy>0001030601</cp:lastModifiedBy>
  <cp:revision>30</cp:revision>
  <dcterms:created xsi:type="dcterms:W3CDTF">2012-11-08T16:28:22Z</dcterms:created>
  <dcterms:modified xsi:type="dcterms:W3CDTF">2014-02-07T21:44:23Z</dcterms:modified>
</cp:coreProperties>
</file>