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0"/>
    <p:restoredTop sz="94631"/>
  </p:normalViewPr>
  <p:slideViewPr>
    <p:cSldViewPr snapToGrid="0" snapToObjects="1" showGuides="1">
      <p:cViewPr varScale="1">
        <p:scale>
          <a:sx n="73" d="100"/>
          <a:sy n="73" d="100"/>
        </p:scale>
        <p:origin x="20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grupar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3828784-82E4-AF40-BCB5-96CE8EBB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40195"/>
            <a:ext cx="6801612" cy="481912"/>
          </a:xfrm>
        </p:spPr>
        <p:txBody>
          <a:bodyPr>
            <a:normAutofit/>
          </a:bodyPr>
          <a:lstStyle/>
          <a:p>
            <a:r>
              <a:rPr lang="pt-BR" b="1" cap="small" dirty="0"/>
              <a:t>Encontro 01 – 05/04/2018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6226B9-D3D5-1240-90FE-CE88B3D7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31" y="2120900"/>
            <a:ext cx="6302738" cy="18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6EC1-4ED8-D34F-B871-02EC6DA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0652"/>
            <a:ext cx="7729728" cy="1188720"/>
          </a:xfrm>
        </p:spPr>
        <p:txBody>
          <a:bodyPr/>
          <a:lstStyle/>
          <a:p>
            <a:r>
              <a:rPr lang="pt-BR" dirty="0"/>
              <a:t>Bem-vindos!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F654F-4B80-9140-9F13-DE644FF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/>
          <a:lstStyle/>
          <a:p>
            <a:r>
              <a:rPr lang="pt-BR" dirty="0"/>
              <a:t>Reuni</a:t>
            </a:r>
            <a:r>
              <a:rPr lang="en-US" dirty="0" err="1"/>
              <a:t>ões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quintas-feiras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14 h – </a:t>
            </a:r>
            <a:r>
              <a:rPr lang="en-US" dirty="0" err="1"/>
              <a:t>sala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confirmada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http://agrupar.cf</a:t>
            </a:r>
            <a:endParaRPr lang="en-US" dirty="0"/>
          </a:p>
          <a:p>
            <a:r>
              <a:rPr lang="en-US" dirty="0" err="1"/>
              <a:t>Quinzenais</a:t>
            </a:r>
            <a:r>
              <a:rPr lang="en-US" dirty="0"/>
              <a:t> – tempo para </a:t>
            </a:r>
            <a:r>
              <a:rPr lang="en-US" dirty="0" err="1"/>
              <a:t>estudo</a:t>
            </a:r>
            <a:r>
              <a:rPr lang="en-US" dirty="0"/>
              <a:t>, </a:t>
            </a:r>
            <a:r>
              <a:rPr lang="en-US" dirty="0" err="1"/>
              <a:t>assimilação</a:t>
            </a:r>
            <a:r>
              <a:rPr lang="en-US" dirty="0"/>
              <a:t> e </a:t>
            </a:r>
            <a:r>
              <a:rPr lang="en-US" dirty="0" err="1"/>
              <a:t>aporte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temas</a:t>
            </a:r>
            <a:endParaRPr lang="en-US" dirty="0"/>
          </a:p>
          <a:p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estudos</a:t>
            </a:r>
            <a:r>
              <a:rPr lang="en-US" dirty="0"/>
              <a:t> – </a:t>
            </a:r>
            <a:r>
              <a:rPr lang="en-US" dirty="0" err="1"/>
              <a:t>contribuição</a:t>
            </a:r>
            <a:r>
              <a:rPr lang="en-US" dirty="0"/>
              <a:t> de </a:t>
            </a:r>
            <a:r>
              <a:rPr lang="en-US" dirty="0" err="1"/>
              <a:t>todos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A9E06F-B787-B442-9BCA-C4DBFF55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798" y="0"/>
            <a:ext cx="1983202" cy="5906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496858-1433-2740-A033-08F153187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36" y="3114011"/>
            <a:ext cx="7636764" cy="36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6EC1-4ED8-D34F-B871-02EC6DA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F654F-4B80-9140-9F13-DE644FF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50401"/>
            <a:ext cx="10972800" cy="3280842"/>
          </a:xfrm>
        </p:spPr>
        <p:txBody>
          <a:bodyPr numCol="2">
            <a:normAutofit/>
          </a:bodyPr>
          <a:lstStyle/>
          <a:p>
            <a:pPr fontAlgn="base"/>
            <a:r>
              <a:rPr lang="pt-BR" dirty="0" err="1"/>
              <a:t>RStudio</a:t>
            </a:r>
            <a:r>
              <a:rPr lang="pt-BR" dirty="0"/>
              <a:t> / Estrutura de dados</a:t>
            </a:r>
          </a:p>
          <a:p>
            <a:pPr fontAlgn="base"/>
            <a:r>
              <a:rPr lang="pt-BR" dirty="0"/>
              <a:t>Tabela dinâmica</a:t>
            </a:r>
          </a:p>
          <a:p>
            <a:pPr fontAlgn="base"/>
            <a:r>
              <a:rPr lang="pt-BR" dirty="0" err="1"/>
              <a:t>Tidyverse</a:t>
            </a:r>
            <a:r>
              <a:rPr lang="pt-BR" dirty="0"/>
              <a:t> básico - pacotes </a:t>
            </a:r>
            <a:r>
              <a:rPr lang="pt-BR" dirty="0" err="1"/>
              <a:t>dplyr</a:t>
            </a:r>
            <a:r>
              <a:rPr lang="pt-BR" dirty="0"/>
              <a:t>, </a:t>
            </a:r>
            <a:r>
              <a:rPr lang="pt-BR" dirty="0" err="1"/>
              <a:t>forcats</a:t>
            </a:r>
            <a:r>
              <a:rPr lang="pt-BR" dirty="0"/>
              <a:t>, </a:t>
            </a:r>
            <a:r>
              <a:rPr lang="pt-BR" dirty="0" err="1"/>
              <a:t>lubridate</a:t>
            </a:r>
            <a:r>
              <a:rPr lang="pt-BR" dirty="0"/>
              <a:t>, </a:t>
            </a:r>
            <a:r>
              <a:rPr lang="pt-BR" dirty="0" err="1"/>
              <a:t>stringr</a:t>
            </a:r>
            <a:r>
              <a:rPr lang="pt-BR" dirty="0"/>
              <a:t>, ggplot2, </a:t>
            </a:r>
            <a:r>
              <a:rPr lang="pt-BR" dirty="0" err="1"/>
              <a:t>purrr</a:t>
            </a:r>
            <a:endParaRPr lang="pt-BR" dirty="0"/>
          </a:p>
          <a:p>
            <a:pPr fontAlgn="base"/>
            <a:r>
              <a:rPr lang="pt-BR" dirty="0" err="1"/>
              <a:t>dplyr</a:t>
            </a:r>
            <a:endParaRPr lang="pt-BR" dirty="0"/>
          </a:p>
          <a:p>
            <a:pPr fontAlgn="base"/>
            <a:r>
              <a:rPr lang="pt-BR" dirty="0"/>
              <a:t>ggplot2</a:t>
            </a:r>
          </a:p>
          <a:p>
            <a:pPr fontAlgn="base"/>
            <a:r>
              <a:rPr lang="pt-BR" dirty="0"/>
              <a:t>Estrutura de banco de dados – </a:t>
            </a:r>
            <a:r>
              <a:rPr lang="pt-BR" dirty="0" err="1"/>
              <a:t>joins</a:t>
            </a:r>
            <a:endParaRPr lang="pt-BR" dirty="0"/>
          </a:p>
          <a:p>
            <a:pPr fontAlgn="base"/>
            <a:r>
              <a:rPr lang="pt-BR" dirty="0"/>
              <a:t>Documentos e </a:t>
            </a:r>
            <a:r>
              <a:rPr lang="pt-BR" dirty="0" err="1"/>
              <a:t>relat</a:t>
            </a:r>
            <a:r>
              <a:rPr lang="en-US" dirty="0" err="1"/>
              <a:t>órios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RMarkdown</a:t>
            </a:r>
            <a:endParaRPr lang="pt-BR" dirty="0"/>
          </a:p>
          <a:p>
            <a:pPr fontAlgn="base"/>
            <a:r>
              <a:rPr lang="pt-BR" dirty="0"/>
              <a:t>Família </a:t>
            </a:r>
            <a:r>
              <a:rPr lang="pt-BR" dirty="0" err="1"/>
              <a:t>apply</a:t>
            </a:r>
            <a:r>
              <a:rPr lang="pt-BR" dirty="0"/>
              <a:t> / </a:t>
            </a:r>
            <a:r>
              <a:rPr lang="pt-BR" dirty="0" err="1"/>
              <a:t>purrr</a:t>
            </a:r>
            <a:endParaRPr lang="pt-BR" dirty="0"/>
          </a:p>
          <a:p>
            <a:pPr fontAlgn="base"/>
            <a:r>
              <a:rPr lang="pt-BR" dirty="0"/>
              <a:t>Criando funções, comandos for, </a:t>
            </a:r>
            <a:r>
              <a:rPr lang="pt-BR" dirty="0" err="1"/>
              <a:t>while</a:t>
            </a:r>
            <a:endParaRPr lang="pt-BR" dirty="0"/>
          </a:p>
          <a:p>
            <a:pPr fontAlgn="base"/>
            <a:r>
              <a:rPr lang="pt-BR" dirty="0" err="1"/>
              <a:t>Spatial</a:t>
            </a:r>
            <a:r>
              <a:rPr lang="pt-BR" dirty="0"/>
              <a:t> in </a:t>
            </a:r>
            <a:r>
              <a:rPr lang="pt-BR" dirty="0" err="1"/>
              <a:t>R</a:t>
            </a:r>
            <a:r>
              <a:rPr lang="pt-BR" dirty="0"/>
              <a:t> (</a:t>
            </a:r>
            <a:r>
              <a:rPr lang="pt-BR" dirty="0" err="1"/>
              <a:t>tmap</a:t>
            </a:r>
            <a:r>
              <a:rPr lang="pt-BR" dirty="0"/>
              <a:t>, </a:t>
            </a:r>
            <a:r>
              <a:rPr lang="pt-BR" dirty="0" err="1"/>
              <a:t>sf</a:t>
            </a:r>
            <a:r>
              <a:rPr lang="pt-BR" dirty="0"/>
              <a:t>/</a:t>
            </a:r>
            <a:r>
              <a:rPr lang="pt-BR" dirty="0" err="1"/>
              <a:t>sp</a:t>
            </a:r>
            <a:r>
              <a:rPr lang="pt-BR" dirty="0"/>
              <a:t>, </a:t>
            </a:r>
            <a:r>
              <a:rPr lang="pt-BR" dirty="0" err="1"/>
              <a:t>Spatstat</a:t>
            </a:r>
            <a:r>
              <a:rPr lang="pt-BR" dirty="0"/>
              <a:t>)</a:t>
            </a:r>
          </a:p>
          <a:p>
            <a:pPr fontAlgn="base"/>
            <a:r>
              <a:rPr lang="pt-BR" dirty="0"/>
              <a:t>Seleção de modelos</a:t>
            </a:r>
          </a:p>
          <a:p>
            <a:pPr fontAlgn="base"/>
            <a:r>
              <a:rPr lang="pt-BR" dirty="0" err="1"/>
              <a:t>Vegan</a:t>
            </a:r>
            <a:endParaRPr lang="pt-BR" dirty="0"/>
          </a:p>
          <a:p>
            <a:pPr fontAlgn="base"/>
            <a:r>
              <a:rPr lang="pt-BR" dirty="0" err="1"/>
              <a:t>Keras</a:t>
            </a:r>
            <a:endParaRPr lang="pt-BR" dirty="0"/>
          </a:p>
          <a:p>
            <a:pPr fontAlgn="base"/>
            <a:r>
              <a:rPr lang="pt-BR" dirty="0" err="1"/>
              <a:t>Text</a:t>
            </a:r>
            <a:r>
              <a:rPr lang="pt-BR" dirty="0"/>
              <a:t> mining</a:t>
            </a:r>
          </a:p>
          <a:p>
            <a:pPr fontAlgn="base"/>
            <a:r>
              <a:rPr lang="pt-BR" dirty="0" err="1"/>
              <a:t>Webscraping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6BB5CA-0970-E641-A919-BB5C72E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798" y="0"/>
            <a:ext cx="1983202" cy="5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75080-6415-274E-8854-94A2CF2BC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 err="1"/>
              <a:t>Referenciamento</a:t>
            </a:r>
            <a:r>
              <a:rPr lang="pt-BR" sz="2800" dirty="0"/>
              <a:t> bibliográfico automatizado em textos científicos com Mendeley Desktop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28784-82E4-AF40-BCB5-96CE8EBB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59395"/>
            <a:ext cx="6801612" cy="481912"/>
          </a:xfrm>
        </p:spPr>
        <p:txBody>
          <a:bodyPr>
            <a:normAutofit/>
          </a:bodyPr>
          <a:lstStyle/>
          <a:p>
            <a:r>
              <a:rPr lang="pt-BR" b="1" cap="small" dirty="0"/>
              <a:t>Encontro 01 – 05/04/2018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6226B9-D3D5-1240-90FE-CE88B3D7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2" y="4208132"/>
            <a:ext cx="4283676" cy="12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8E92C-5B74-6D41-B401-921581F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8" y="1729947"/>
            <a:ext cx="7772401" cy="4047151"/>
          </a:xfrm>
        </p:spPr>
        <p:txBody>
          <a:bodyPr>
            <a:normAutofit/>
          </a:bodyPr>
          <a:lstStyle/>
          <a:p>
            <a:r>
              <a:rPr lang="en-US" sz="2000" dirty="0" err="1"/>
              <a:t>Organizador</a:t>
            </a:r>
            <a:r>
              <a:rPr lang="en-US" sz="2000" dirty="0"/>
              <a:t> de </a:t>
            </a:r>
            <a:r>
              <a:rPr lang="en-US" sz="2000" dirty="0" err="1"/>
              <a:t>referências</a:t>
            </a:r>
            <a:r>
              <a:rPr lang="en-US" sz="2000" dirty="0"/>
              <a:t> </a:t>
            </a:r>
            <a:r>
              <a:rPr lang="en-US" sz="2000" dirty="0" err="1"/>
              <a:t>bibliográficas</a:t>
            </a:r>
            <a:r>
              <a:rPr lang="en-US" sz="2000" dirty="0"/>
              <a:t> (</a:t>
            </a:r>
            <a:r>
              <a:rPr lang="en-US" sz="2000" dirty="0" err="1"/>
              <a:t>também</a:t>
            </a:r>
            <a:r>
              <a:rPr lang="en-US" sz="2000" dirty="0"/>
              <a:t> “</a:t>
            </a:r>
            <a:r>
              <a:rPr lang="en-US" sz="2000" dirty="0" err="1"/>
              <a:t>rede</a:t>
            </a:r>
            <a:r>
              <a:rPr lang="en-US" sz="2000" dirty="0"/>
              <a:t> social”)</a:t>
            </a:r>
          </a:p>
          <a:p>
            <a:r>
              <a:rPr lang="en-US" sz="2000" dirty="0" err="1"/>
              <a:t>Gratuito</a:t>
            </a:r>
            <a:r>
              <a:rPr lang="en-US" sz="2000" dirty="0"/>
              <a:t> –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(?)</a:t>
            </a:r>
            <a:endParaRPr lang="pt-BR" sz="2000" dirty="0"/>
          </a:p>
          <a:p>
            <a:r>
              <a:rPr lang="pt-BR" sz="2000" dirty="0"/>
              <a:t>Similar a outros – </a:t>
            </a:r>
            <a:r>
              <a:rPr lang="pt-BR" sz="2000" dirty="0" err="1"/>
              <a:t>Reference</a:t>
            </a:r>
            <a:r>
              <a:rPr lang="pt-BR" sz="2000" dirty="0"/>
              <a:t> Manager, </a:t>
            </a:r>
            <a:r>
              <a:rPr lang="pt-BR" sz="2000" dirty="0" err="1"/>
              <a:t>EndNote</a:t>
            </a:r>
            <a:r>
              <a:rPr lang="pt-BR" sz="2000" dirty="0"/>
              <a:t>, </a:t>
            </a:r>
            <a:r>
              <a:rPr lang="pt-BR" sz="2000" dirty="0" err="1"/>
              <a:t>Bibtex</a:t>
            </a:r>
            <a:r>
              <a:rPr lang="pt-BR" sz="2000" dirty="0"/>
              <a:t>...</a:t>
            </a:r>
          </a:p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3C837-3A64-DD4F-86A2-1A13F6C2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56" y="198573"/>
            <a:ext cx="1247887" cy="11887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8A85E1-0943-B34E-A06E-E819594B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798" y="0"/>
            <a:ext cx="1983202" cy="5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8E92C-5B74-6D41-B401-921581F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45" y="1792760"/>
            <a:ext cx="5423708" cy="4966385"/>
          </a:xfrm>
        </p:spPr>
        <p:txBody>
          <a:bodyPr>
            <a:normAutofit/>
          </a:bodyPr>
          <a:lstStyle/>
          <a:p>
            <a:r>
              <a:rPr lang="pt-BR" sz="2000" dirty="0"/>
              <a:t>Janelas do Mendeley</a:t>
            </a:r>
          </a:p>
          <a:p>
            <a:r>
              <a:rPr lang="pt-BR" sz="2000" dirty="0"/>
              <a:t>Criando pastas</a:t>
            </a:r>
          </a:p>
          <a:p>
            <a:r>
              <a:rPr lang="pt-BR" sz="2000" dirty="0"/>
              <a:t>Inserindo publica</a:t>
            </a:r>
            <a:r>
              <a:rPr lang="en-US" sz="2000" dirty="0" err="1"/>
              <a:t>ções</a:t>
            </a:r>
            <a:r>
              <a:rPr lang="en-US" sz="2000" dirty="0"/>
              <a:t> – </a:t>
            </a:r>
            <a:r>
              <a:rPr lang="en-US" sz="2000" dirty="0" err="1"/>
              <a:t>arquivos</a:t>
            </a:r>
            <a:r>
              <a:rPr lang="en-US" sz="2000" dirty="0"/>
              <a:t> e </a:t>
            </a:r>
            <a:r>
              <a:rPr lang="en-US" sz="2000" dirty="0" err="1"/>
              <a:t>manualmente</a:t>
            </a:r>
            <a:endParaRPr lang="en-US" sz="2000" dirty="0"/>
          </a:p>
          <a:p>
            <a:r>
              <a:rPr lang="pt-BR" sz="2000" dirty="0"/>
              <a:t>Organizador de arquivos</a:t>
            </a:r>
          </a:p>
          <a:p>
            <a:r>
              <a:rPr lang="en-US" sz="2000" dirty="0" err="1"/>
              <a:t>Anotações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pdf</a:t>
            </a:r>
            <a:endParaRPr lang="pt-BR" sz="2000" dirty="0"/>
          </a:p>
          <a:p>
            <a:r>
              <a:rPr lang="pt-BR" sz="2000" dirty="0"/>
              <a:t>Publica</a:t>
            </a:r>
            <a:r>
              <a:rPr lang="en-US" sz="2000" dirty="0" err="1"/>
              <a:t>ções</a:t>
            </a:r>
            <a:r>
              <a:rPr lang="pt-BR" sz="2000" dirty="0"/>
              <a:t> relacionadas e sincroniza</a:t>
            </a:r>
            <a:r>
              <a:rPr lang="en-US" sz="2000" dirty="0" err="1"/>
              <a:t>ção</a:t>
            </a:r>
            <a:endParaRPr lang="en-US" sz="2000" dirty="0"/>
          </a:p>
          <a:p>
            <a:r>
              <a:rPr lang="en-US" sz="2000" dirty="0" err="1"/>
              <a:t>Busca</a:t>
            </a:r>
            <a:r>
              <a:rPr lang="en-US" sz="2000" dirty="0"/>
              <a:t> e </a:t>
            </a:r>
            <a:r>
              <a:rPr lang="en-US" sz="2000" dirty="0" err="1"/>
              <a:t>filtro</a:t>
            </a:r>
            <a:endParaRPr lang="en-US" sz="2000" dirty="0"/>
          </a:p>
          <a:p>
            <a:r>
              <a:rPr lang="en-US" sz="2000" dirty="0" err="1"/>
              <a:t>Ferramentas</a:t>
            </a:r>
            <a:endParaRPr lang="en-US" sz="2000" dirty="0"/>
          </a:p>
          <a:p>
            <a:r>
              <a:rPr lang="en-US" sz="2000" dirty="0" err="1"/>
              <a:t>Utilização</a:t>
            </a:r>
            <a:r>
              <a:rPr lang="en-US" sz="2000" dirty="0"/>
              <a:t> no Word</a:t>
            </a:r>
          </a:p>
          <a:p>
            <a:r>
              <a:rPr lang="en-US" sz="2000" dirty="0" err="1"/>
              <a:t>Seleção</a:t>
            </a:r>
            <a:r>
              <a:rPr lang="en-US" sz="2000" dirty="0"/>
              <a:t> de </a:t>
            </a:r>
            <a:r>
              <a:rPr lang="en-US" sz="2000" dirty="0" err="1"/>
              <a:t>estilos</a:t>
            </a:r>
            <a:endParaRPr lang="en-US" sz="2000" dirty="0"/>
          </a:p>
          <a:p>
            <a:r>
              <a:rPr lang="en-US" sz="2000" dirty="0" err="1"/>
              <a:t>Bibtex</a:t>
            </a:r>
            <a:r>
              <a:rPr lang="en-US" sz="2000" dirty="0"/>
              <a:t> e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R</a:t>
            </a:r>
          </a:p>
          <a:p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3C837-3A64-DD4F-86A2-1A13F6C2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56" y="198573"/>
            <a:ext cx="1247887" cy="11887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8A85E1-0943-B34E-A06E-E819594B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798" y="0"/>
            <a:ext cx="1983202" cy="5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251</TotalTime>
  <Words>191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Pacote</vt:lpstr>
      <vt:lpstr>Apresentação do PowerPoint</vt:lpstr>
      <vt:lpstr>Bem-vindos!</vt:lpstr>
      <vt:lpstr>TEMAS</vt:lpstr>
      <vt:lpstr>Referenciamento bibliográfico automatizado em textos científicos com Mendeley Desktop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Referenciamento bibliográfico automatizado em textos científicos com Mendeley Desktop</dc:title>
  <dc:creator>Rubem Dornas</dc:creator>
  <cp:lastModifiedBy>Rubem Dornas</cp:lastModifiedBy>
  <cp:revision>18</cp:revision>
  <dcterms:created xsi:type="dcterms:W3CDTF">2018-04-05T13:09:34Z</dcterms:created>
  <dcterms:modified xsi:type="dcterms:W3CDTF">2018-04-05T19:33:35Z</dcterms:modified>
</cp:coreProperties>
</file>