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1" r:id="rId4"/>
    <p:sldId id="258" r:id="rId5"/>
    <p:sldId id="259" r:id="rId6"/>
    <p:sldId id="260" r:id="rId7"/>
  </p:sldIdLst>
  <p:sldSz cx="11844338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A79"/>
    <a:srgbClr val="97E218"/>
    <a:srgbClr val="42903A"/>
    <a:srgbClr val="045B2B"/>
    <a:srgbClr val="94B4A4"/>
    <a:srgbClr val="2C8523"/>
    <a:srgbClr val="67A4D7"/>
    <a:srgbClr val="1E870F"/>
    <a:srgbClr val="A90F2F"/>
    <a:srgbClr val="FB1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238DA-2B6B-4482-80F8-5B5F6F555732}" v="5" dt="2024-06-13T19:12:1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ornel | RDX |👨🏽‍💻" userId="a86b41a3-1935-4eff-9214-b739d6f89ba7" providerId="ADAL" clId="{894238DA-2B6B-4482-80F8-5B5F6F555732}"/>
    <pc:docChg chg="undo custSel addSld modSld">
      <pc:chgData name="Rodrigo Dornel | RDX |👨🏽‍💻" userId="a86b41a3-1935-4eff-9214-b739d6f89ba7" providerId="ADAL" clId="{894238DA-2B6B-4482-80F8-5B5F6F555732}" dt="2024-06-13T19:12:27.008" v="154" actId="14100"/>
      <pc:docMkLst>
        <pc:docMk/>
      </pc:docMkLst>
      <pc:sldChg chg="addSp delSp modSp mod">
        <pc:chgData name="Rodrigo Dornel | RDX |👨🏽‍💻" userId="a86b41a3-1935-4eff-9214-b739d6f89ba7" providerId="ADAL" clId="{894238DA-2B6B-4482-80F8-5B5F6F555732}" dt="2024-06-13T19:12:27.008" v="154" actId="14100"/>
        <pc:sldMkLst>
          <pc:docMk/>
          <pc:sldMk cId="2662027887" sldId="256"/>
        </pc:sldMkLst>
        <pc:spChg chg="mod">
          <ac:chgData name="Rodrigo Dornel | RDX |👨🏽‍💻" userId="a86b41a3-1935-4eff-9214-b739d6f89ba7" providerId="ADAL" clId="{894238DA-2B6B-4482-80F8-5B5F6F555732}" dt="2024-06-13T19:11:52.797" v="143"/>
          <ac:spMkLst>
            <pc:docMk/>
            <pc:sldMk cId="2662027887" sldId="256"/>
            <ac:spMk id="6" creationId="{36AEF7B9-DC08-37A8-8CCB-E7C58C375099}"/>
          </ac:spMkLst>
        </pc:spChg>
        <pc:spChg chg="mod">
          <ac:chgData name="Rodrigo Dornel | RDX |👨🏽‍💻" userId="a86b41a3-1935-4eff-9214-b739d6f89ba7" providerId="ADAL" clId="{894238DA-2B6B-4482-80F8-5B5F6F555732}" dt="2024-06-13T19:11:52.797" v="143"/>
          <ac:spMkLst>
            <pc:docMk/>
            <pc:sldMk cId="2662027887" sldId="256"/>
            <ac:spMk id="8" creationId="{80928FF4-2836-6AA4-B24C-2221BA2DEE24}"/>
          </ac:spMkLst>
        </pc:spChg>
        <pc:spChg chg="mod">
          <ac:chgData name="Rodrigo Dornel | RDX |👨🏽‍💻" userId="a86b41a3-1935-4eff-9214-b739d6f89ba7" providerId="ADAL" clId="{894238DA-2B6B-4482-80F8-5B5F6F555732}" dt="2024-06-11T18:46:08.459" v="39" actId="207"/>
          <ac:spMkLst>
            <pc:docMk/>
            <pc:sldMk cId="2662027887" sldId="256"/>
            <ac:spMk id="9" creationId="{A2D095E0-AFB2-406D-BDC7-BF221D1136DD}"/>
          </ac:spMkLst>
        </pc:spChg>
        <pc:spChg chg="mod">
          <ac:chgData name="Rodrigo Dornel | RDX |👨🏽‍💻" userId="a86b41a3-1935-4eff-9214-b739d6f89ba7" providerId="ADAL" clId="{894238DA-2B6B-4482-80F8-5B5F6F555732}" dt="2024-06-13T19:11:52.797" v="143"/>
          <ac:spMkLst>
            <pc:docMk/>
            <pc:sldMk cId="2662027887" sldId="256"/>
            <ac:spMk id="10" creationId="{19F9FBF4-3E87-3193-EDB6-07F27FDE73A7}"/>
          </ac:spMkLst>
        </pc:spChg>
        <pc:spChg chg="mod">
          <ac:chgData name="Rodrigo Dornel | RDX |👨🏽‍💻" userId="a86b41a3-1935-4eff-9214-b739d6f89ba7" providerId="ADAL" clId="{894238DA-2B6B-4482-80F8-5B5F6F555732}" dt="2024-06-11T18:42:24.298" v="13" actId="207"/>
          <ac:spMkLst>
            <pc:docMk/>
            <pc:sldMk cId="2662027887" sldId="256"/>
            <ac:spMk id="15" creationId="{5C9568A8-44A7-417D-AA0D-A366B66975D9}"/>
          </ac:spMkLst>
        </pc:spChg>
        <pc:spChg chg="mod">
          <ac:chgData name="Rodrigo Dornel | RDX |👨🏽‍💻" userId="a86b41a3-1935-4eff-9214-b739d6f89ba7" providerId="ADAL" clId="{894238DA-2B6B-4482-80F8-5B5F6F555732}" dt="2024-06-13T19:11:53.800" v="144"/>
          <ac:spMkLst>
            <pc:docMk/>
            <pc:sldMk cId="2662027887" sldId="256"/>
            <ac:spMk id="17" creationId="{AB357A78-7410-B8B0-71CD-69FFEC11B189}"/>
          </ac:spMkLst>
        </pc:spChg>
        <pc:spChg chg="mod">
          <ac:chgData name="Rodrigo Dornel | RDX |👨🏽‍💻" userId="a86b41a3-1935-4eff-9214-b739d6f89ba7" providerId="ADAL" clId="{894238DA-2B6B-4482-80F8-5B5F6F555732}" dt="2024-06-11T18:44:12.416" v="20" actId="108"/>
          <ac:spMkLst>
            <pc:docMk/>
            <pc:sldMk cId="2662027887" sldId="256"/>
            <ac:spMk id="20" creationId="{9C535C2A-6498-42FF-B1EC-F7ED0A8D0F53}"/>
          </ac:spMkLst>
        </pc:spChg>
        <pc:spChg chg="mod">
          <ac:chgData name="Rodrigo Dornel | RDX |👨🏽‍💻" userId="a86b41a3-1935-4eff-9214-b739d6f89ba7" providerId="ADAL" clId="{894238DA-2B6B-4482-80F8-5B5F6F555732}" dt="2024-06-11T18:44:17.360" v="21" actId="207"/>
          <ac:spMkLst>
            <pc:docMk/>
            <pc:sldMk cId="2662027887" sldId="256"/>
            <ac:spMk id="21" creationId="{6D445799-7416-4745-9868-3D389E7F3611}"/>
          </ac:spMkLst>
        </pc:spChg>
        <pc:spChg chg="mod">
          <ac:chgData name="Rodrigo Dornel | RDX |👨🏽‍💻" userId="a86b41a3-1935-4eff-9214-b739d6f89ba7" providerId="ADAL" clId="{894238DA-2B6B-4482-80F8-5B5F6F555732}" dt="2024-06-11T18:44:12.416" v="20" actId="108"/>
          <ac:spMkLst>
            <pc:docMk/>
            <pc:sldMk cId="2662027887" sldId="256"/>
            <ac:spMk id="22" creationId="{6F14D663-6A9C-4557-A45B-C4BF58598ABC}"/>
          </ac:spMkLst>
        </pc:spChg>
        <pc:spChg chg="mod">
          <ac:chgData name="Rodrigo Dornel | RDX |👨🏽‍💻" userId="a86b41a3-1935-4eff-9214-b739d6f89ba7" providerId="ADAL" clId="{894238DA-2B6B-4482-80F8-5B5F6F555732}" dt="2024-06-13T19:11:53.800" v="144"/>
          <ac:spMkLst>
            <pc:docMk/>
            <pc:sldMk cId="2662027887" sldId="256"/>
            <ac:spMk id="23" creationId="{258C6CC6-C4E9-6E3E-FC5D-70F262EDD797}"/>
          </ac:spMkLst>
        </pc:spChg>
        <pc:spChg chg="mod">
          <ac:chgData name="Rodrigo Dornel | RDX |👨🏽‍💻" userId="a86b41a3-1935-4eff-9214-b739d6f89ba7" providerId="ADAL" clId="{894238DA-2B6B-4482-80F8-5B5F6F555732}" dt="2024-06-13T19:11:53.800" v="144"/>
          <ac:spMkLst>
            <pc:docMk/>
            <pc:sldMk cId="2662027887" sldId="256"/>
            <ac:spMk id="24" creationId="{CB11641C-0C7D-41AF-FE80-0106FDB6A261}"/>
          </ac:spMkLst>
        </pc:spChg>
        <pc:spChg chg="add mod">
          <ac:chgData name="Rodrigo Dornel | RDX |👨🏽‍💻" userId="a86b41a3-1935-4eff-9214-b739d6f89ba7" providerId="ADAL" clId="{894238DA-2B6B-4482-80F8-5B5F6F555732}" dt="2024-06-13T19:12:27.008" v="154" actId="14100"/>
          <ac:spMkLst>
            <pc:docMk/>
            <pc:sldMk cId="2662027887" sldId="256"/>
            <ac:spMk id="25" creationId="{5C7B66B1-8C28-D7EC-EE0D-81B17A1E1645}"/>
          </ac:spMkLst>
        </pc:spChg>
        <pc:spChg chg="mod">
          <ac:chgData name="Rodrigo Dornel | RDX |👨🏽‍💻" userId="a86b41a3-1935-4eff-9214-b739d6f89ba7" providerId="ADAL" clId="{894238DA-2B6B-4482-80F8-5B5F6F555732}" dt="2024-06-11T18:44:05.930" v="18" actId="207"/>
          <ac:spMkLst>
            <pc:docMk/>
            <pc:sldMk cId="2662027887" sldId="256"/>
            <ac:spMk id="30" creationId="{4026F3D4-7C3C-4492-BA5E-7B159C8B9179}"/>
          </ac:spMkLst>
        </pc:spChg>
        <pc:spChg chg="mod">
          <ac:chgData name="Rodrigo Dornel | RDX |👨🏽‍💻" userId="a86b41a3-1935-4eff-9214-b739d6f89ba7" providerId="ADAL" clId="{894238DA-2B6B-4482-80F8-5B5F6F555732}" dt="2024-06-11T18:44:21.803" v="22" actId="207"/>
          <ac:spMkLst>
            <pc:docMk/>
            <pc:sldMk cId="2662027887" sldId="256"/>
            <ac:spMk id="34" creationId="{7AA2C872-C55C-458C-9488-8C152F8F62D4}"/>
          </ac:spMkLst>
        </pc:spChg>
        <pc:spChg chg="mod">
          <ac:chgData name="Rodrigo Dornel | RDX |👨🏽‍💻" userId="a86b41a3-1935-4eff-9214-b739d6f89ba7" providerId="ADAL" clId="{894238DA-2B6B-4482-80F8-5B5F6F555732}" dt="2024-06-12T13:08:46.914" v="139" actId="20577"/>
          <ac:spMkLst>
            <pc:docMk/>
            <pc:sldMk cId="2662027887" sldId="256"/>
            <ac:spMk id="82" creationId="{A25BF991-92E3-440D-9404-257A7C8B6EBD}"/>
          </ac:spMkLst>
        </pc:spChg>
        <pc:grpChg chg="add mod">
          <ac:chgData name="Rodrigo Dornel | RDX |👨🏽‍💻" userId="a86b41a3-1935-4eff-9214-b739d6f89ba7" providerId="ADAL" clId="{894238DA-2B6B-4482-80F8-5B5F6F555732}" dt="2024-06-13T19:12:03.455" v="148" actId="1076"/>
          <ac:grpSpMkLst>
            <pc:docMk/>
            <pc:sldMk cId="2662027887" sldId="256"/>
            <ac:grpSpMk id="2" creationId="{B05232E7-EAD8-F09B-9447-1A8A0DBA0A0E}"/>
          </ac:grpSpMkLst>
        </pc:grpChg>
        <pc:grpChg chg="mod">
          <ac:chgData name="Rodrigo Dornel | RDX |👨🏽‍💻" userId="a86b41a3-1935-4eff-9214-b739d6f89ba7" providerId="ADAL" clId="{894238DA-2B6B-4482-80F8-5B5F6F555732}" dt="2024-06-13T19:11:52.797" v="143"/>
          <ac:grpSpMkLst>
            <pc:docMk/>
            <pc:sldMk cId="2662027887" sldId="256"/>
            <ac:grpSpMk id="3" creationId="{73853A33-1A2E-EA96-3069-56F4D11692F3}"/>
          </ac:grpSpMkLst>
        </pc:grpChg>
        <pc:grpChg chg="add mod">
          <ac:chgData name="Rodrigo Dornel | RDX |👨🏽‍💻" userId="a86b41a3-1935-4eff-9214-b739d6f89ba7" providerId="ADAL" clId="{894238DA-2B6B-4482-80F8-5B5F6F555732}" dt="2024-06-13T19:11:59.319" v="147" actId="1076"/>
          <ac:grpSpMkLst>
            <pc:docMk/>
            <pc:sldMk cId="2662027887" sldId="256"/>
            <ac:grpSpMk id="11" creationId="{906C8CD1-FB80-ABA1-06AB-9798FE081093}"/>
          </ac:grpSpMkLst>
        </pc:grpChg>
        <pc:grpChg chg="mod">
          <ac:chgData name="Rodrigo Dornel | RDX |👨🏽‍💻" userId="a86b41a3-1935-4eff-9214-b739d6f89ba7" providerId="ADAL" clId="{894238DA-2B6B-4482-80F8-5B5F6F555732}" dt="2024-06-13T19:11:53.800" v="144"/>
          <ac:grpSpMkLst>
            <pc:docMk/>
            <pc:sldMk cId="2662027887" sldId="256"/>
            <ac:grpSpMk id="12" creationId="{1DCF32A3-7569-1D4F-15CC-B00E54382E60}"/>
          </ac:grpSpMkLst>
        </pc:grpChg>
        <pc:grpChg chg="mod">
          <ac:chgData name="Rodrigo Dornel | RDX |👨🏽‍💻" userId="a86b41a3-1935-4eff-9214-b739d6f89ba7" providerId="ADAL" clId="{894238DA-2B6B-4482-80F8-5B5F6F555732}" dt="2024-06-13T19:11:48.155" v="140" actId="14100"/>
          <ac:grpSpMkLst>
            <pc:docMk/>
            <pc:sldMk cId="2662027887" sldId="256"/>
            <ac:grpSpMk id="41" creationId="{71015258-35C3-4196-A051-A9A40FA0D4ED}"/>
          </ac:grpSpMkLst>
        </pc:grpChg>
        <pc:grpChg chg="del">
          <ac:chgData name="Rodrigo Dornel | RDX |👨🏽‍💻" userId="a86b41a3-1935-4eff-9214-b739d6f89ba7" providerId="ADAL" clId="{894238DA-2B6B-4482-80F8-5B5F6F555732}" dt="2024-06-13T19:11:50.104" v="141" actId="478"/>
          <ac:grpSpMkLst>
            <pc:docMk/>
            <pc:sldMk cId="2662027887" sldId="256"/>
            <ac:grpSpMk id="42" creationId="{89BE577B-B919-4F92-AC2B-0293F20F641E}"/>
          </ac:grpSpMkLst>
        </pc:grpChg>
        <pc:grpChg chg="del mod">
          <ac:chgData name="Rodrigo Dornel | RDX |👨🏽‍💻" userId="a86b41a3-1935-4eff-9214-b739d6f89ba7" providerId="ADAL" clId="{894238DA-2B6B-4482-80F8-5B5F6F555732}" dt="2024-06-13T19:11:50.846" v="142" actId="478"/>
          <ac:grpSpMkLst>
            <pc:docMk/>
            <pc:sldMk cId="2662027887" sldId="256"/>
            <ac:grpSpMk id="43" creationId="{7E0AA7AB-BC2B-4030-9FFE-AB98D2CB9E44}"/>
          </ac:grpSpMkLst>
        </pc:grpChg>
        <pc:grpChg chg="del">
          <ac:chgData name="Rodrigo Dornel | RDX |👨🏽‍💻" userId="a86b41a3-1935-4eff-9214-b739d6f89ba7" providerId="ADAL" clId="{894238DA-2B6B-4482-80F8-5B5F6F555732}" dt="2024-06-11T18:45:11.655" v="29" actId="478"/>
          <ac:grpSpMkLst>
            <pc:docMk/>
            <pc:sldMk cId="2662027887" sldId="256"/>
            <ac:grpSpMk id="44" creationId="{411BED50-3811-4417-8910-9A8875FB643B}"/>
          </ac:grpSpMkLst>
        </pc:grpChg>
        <pc:picChg chg="add del mod modCrop">
          <ac:chgData name="Rodrigo Dornel | RDX |👨🏽‍💻" userId="a86b41a3-1935-4eff-9214-b739d6f89ba7" providerId="ADAL" clId="{894238DA-2B6B-4482-80F8-5B5F6F555732}" dt="2024-06-11T18:46:10.927" v="40" actId="478"/>
          <ac:picMkLst>
            <pc:docMk/>
            <pc:sldMk cId="2662027887" sldId="256"/>
            <ac:picMk id="3" creationId="{D00B551E-F63A-3740-7E70-DD5A03D17CF8}"/>
          </ac:picMkLst>
        </pc:picChg>
        <pc:picChg chg="add mod">
          <ac:chgData name="Rodrigo Dornel | RDX |👨🏽‍💻" userId="a86b41a3-1935-4eff-9214-b739d6f89ba7" providerId="ADAL" clId="{894238DA-2B6B-4482-80F8-5B5F6F555732}" dt="2024-06-11T18:47:51.132" v="47" actId="1076"/>
          <ac:picMkLst>
            <pc:docMk/>
            <pc:sldMk cId="2662027887" sldId="256"/>
            <ac:picMk id="5" creationId="{B29A6890-75EE-89DF-20AC-2A33AE77FD5D}"/>
          </ac:picMkLst>
        </pc:picChg>
        <pc:cxnChg chg="mod">
          <ac:chgData name="Rodrigo Dornel | RDX |👨🏽‍💻" userId="a86b41a3-1935-4eff-9214-b739d6f89ba7" providerId="ADAL" clId="{894238DA-2B6B-4482-80F8-5B5F6F555732}" dt="2024-06-13T19:11:52.797" v="143"/>
          <ac:cxnSpMkLst>
            <pc:docMk/>
            <pc:sldMk cId="2662027887" sldId="256"/>
            <ac:cxnSpMk id="4" creationId="{48AB1D2B-E39F-D621-6E2B-B4690081938D}"/>
          </ac:cxnSpMkLst>
        </pc:cxnChg>
        <pc:cxnChg chg="mod">
          <ac:chgData name="Rodrigo Dornel | RDX |👨🏽‍💻" userId="a86b41a3-1935-4eff-9214-b739d6f89ba7" providerId="ADAL" clId="{894238DA-2B6B-4482-80F8-5B5F6F555732}" dt="2024-06-11T18:44:59.164" v="28" actId="692"/>
          <ac:cxnSpMkLst>
            <pc:docMk/>
            <pc:sldMk cId="2662027887" sldId="256"/>
            <ac:cxnSpMk id="13" creationId="{D921BEDF-EBAB-4EF1-81DC-A50D124A4128}"/>
          </ac:cxnSpMkLst>
        </pc:cxnChg>
        <pc:cxnChg chg="mod">
          <ac:chgData name="Rodrigo Dornel | RDX |👨🏽‍💻" userId="a86b41a3-1935-4eff-9214-b739d6f89ba7" providerId="ADAL" clId="{894238DA-2B6B-4482-80F8-5B5F6F555732}" dt="2024-06-13T19:11:53.800" v="144"/>
          <ac:cxnSpMkLst>
            <pc:docMk/>
            <pc:sldMk cId="2662027887" sldId="256"/>
            <ac:cxnSpMk id="14" creationId="{322D58C5-9A79-AA76-E1D4-A8223B37CAE2}"/>
          </ac:cxnSpMkLst>
        </pc:cxnChg>
        <pc:cxnChg chg="mod">
          <ac:chgData name="Rodrigo Dornel | RDX |👨🏽‍💻" userId="a86b41a3-1935-4eff-9214-b739d6f89ba7" providerId="ADAL" clId="{894238DA-2B6B-4482-80F8-5B5F6F555732}" dt="2024-06-11T18:44:12.416" v="20" actId="108"/>
          <ac:cxnSpMkLst>
            <pc:docMk/>
            <pc:sldMk cId="2662027887" sldId="256"/>
            <ac:cxnSpMk id="38" creationId="{3805E699-98BD-4205-9499-A9D36593FE30}"/>
          </ac:cxnSpMkLst>
        </pc:cxnChg>
      </pc:sldChg>
      <pc:sldChg chg="addSp delSp modSp add mod">
        <pc:chgData name="Rodrigo Dornel | RDX |👨🏽‍💻" userId="a86b41a3-1935-4eff-9214-b739d6f89ba7" providerId="ADAL" clId="{894238DA-2B6B-4482-80F8-5B5F6F555732}" dt="2024-06-12T13:08:00.875" v="115" actId="207"/>
        <pc:sldMkLst>
          <pc:docMk/>
          <pc:sldMk cId="3887040983" sldId="262"/>
        </pc:sldMkLst>
        <pc:spChg chg="add mod">
          <ac:chgData name="Rodrigo Dornel | RDX |👨🏽‍💻" userId="a86b41a3-1935-4eff-9214-b739d6f89ba7" providerId="ADAL" clId="{894238DA-2B6B-4482-80F8-5B5F6F555732}" dt="2024-06-12T13:08:00.875" v="115" actId="207"/>
          <ac:spMkLst>
            <pc:docMk/>
            <pc:sldMk cId="3887040983" sldId="262"/>
            <ac:spMk id="2" creationId="{F318F867-A8D1-A152-C2D5-DF93D972FA45}"/>
          </ac:spMkLst>
        </pc:spChg>
        <pc:spChg chg="del">
          <ac:chgData name="Rodrigo Dornel | RDX |👨🏽‍💻" userId="a86b41a3-1935-4eff-9214-b739d6f89ba7" providerId="ADAL" clId="{894238DA-2B6B-4482-80F8-5B5F6F555732}" dt="2024-06-12T13:05:34.901" v="57" actId="478"/>
          <ac:spMkLst>
            <pc:docMk/>
            <pc:sldMk cId="3887040983" sldId="262"/>
            <ac:spMk id="7" creationId="{712D2FF7-2020-45BA-B289-2DD0097CD331}"/>
          </ac:spMkLst>
        </pc:spChg>
        <pc:spChg chg="del mod">
          <ac:chgData name="Rodrigo Dornel | RDX |👨🏽‍💻" userId="a86b41a3-1935-4eff-9214-b739d6f89ba7" providerId="ADAL" clId="{894238DA-2B6B-4482-80F8-5B5F6F555732}" dt="2024-06-12T13:06:51.507" v="75" actId="478"/>
          <ac:spMkLst>
            <pc:docMk/>
            <pc:sldMk cId="3887040983" sldId="262"/>
            <ac:spMk id="9" creationId="{A2D095E0-AFB2-406D-BDC7-BF221D1136DD}"/>
          </ac:spMkLst>
        </pc:spChg>
        <pc:spChg chg="del">
          <ac:chgData name="Rodrigo Dornel | RDX |👨🏽‍💻" userId="a86b41a3-1935-4eff-9214-b739d6f89ba7" providerId="ADAL" clId="{894238DA-2B6B-4482-80F8-5B5F6F555732}" dt="2024-06-12T13:05:33.117" v="56" actId="478"/>
          <ac:spMkLst>
            <pc:docMk/>
            <pc:sldMk cId="3887040983" sldId="262"/>
            <ac:spMk id="16" creationId="{C3C3C297-741F-4EE9-9535-F969FE1CD0D3}"/>
          </ac:spMkLst>
        </pc:spChg>
        <pc:grpChg chg="del mod">
          <ac:chgData name="Rodrigo Dornel | RDX |👨🏽‍💻" userId="a86b41a3-1935-4eff-9214-b739d6f89ba7" providerId="ADAL" clId="{894238DA-2B6B-4482-80F8-5B5F6F555732}" dt="2024-06-12T13:05:57.399" v="66" actId="478"/>
          <ac:grpSpMkLst>
            <pc:docMk/>
            <pc:sldMk cId="3887040983" sldId="262"/>
            <ac:grpSpMk id="41" creationId="{71015258-35C3-4196-A051-A9A40FA0D4ED}"/>
          </ac:grpSpMkLst>
        </pc:grpChg>
        <pc:grpChg chg="del mod">
          <ac:chgData name="Rodrigo Dornel | RDX |👨🏽‍💻" userId="a86b41a3-1935-4eff-9214-b739d6f89ba7" providerId="ADAL" clId="{894238DA-2B6B-4482-80F8-5B5F6F555732}" dt="2024-06-12T13:05:58.238" v="67" actId="478"/>
          <ac:grpSpMkLst>
            <pc:docMk/>
            <pc:sldMk cId="3887040983" sldId="262"/>
            <ac:grpSpMk id="42" creationId="{89BE577B-B919-4F92-AC2B-0293F20F641E}"/>
          </ac:grpSpMkLst>
        </pc:grpChg>
        <pc:grpChg chg="del">
          <ac:chgData name="Rodrigo Dornel | RDX |👨🏽‍💻" userId="a86b41a3-1935-4eff-9214-b739d6f89ba7" providerId="ADAL" clId="{894238DA-2B6B-4482-80F8-5B5F6F555732}" dt="2024-06-12T13:05:22.286" v="53" actId="478"/>
          <ac:grpSpMkLst>
            <pc:docMk/>
            <pc:sldMk cId="3887040983" sldId="262"/>
            <ac:grpSpMk id="43" creationId="{7E0AA7AB-BC2B-4030-9FFE-AB98D2CB9E44}"/>
          </ac:grpSpMkLst>
        </pc:grpChg>
        <pc:grpChg chg="del">
          <ac:chgData name="Rodrigo Dornel | RDX |👨🏽‍💻" userId="a86b41a3-1935-4eff-9214-b739d6f89ba7" providerId="ADAL" clId="{894238DA-2B6B-4482-80F8-5B5F6F555732}" dt="2024-06-12T13:06:04.655" v="71" actId="478"/>
          <ac:grpSpMkLst>
            <pc:docMk/>
            <pc:sldMk cId="3887040983" sldId="262"/>
            <ac:grpSpMk id="69" creationId="{AF56F9F3-BB81-4A26-85BC-6DFA8241FD47}"/>
          </ac:grpSpMkLst>
        </pc:grpChg>
        <pc:grpChg chg="del">
          <ac:chgData name="Rodrigo Dornel | RDX |👨🏽‍💻" userId="a86b41a3-1935-4eff-9214-b739d6f89ba7" providerId="ADAL" clId="{894238DA-2B6B-4482-80F8-5B5F6F555732}" dt="2024-06-12T13:06:03.830" v="70" actId="478"/>
          <ac:grpSpMkLst>
            <pc:docMk/>
            <pc:sldMk cId="3887040983" sldId="262"/>
            <ac:grpSpMk id="76" creationId="{31A7B203-F2B8-4430-A0E8-7E2C7618EA6D}"/>
          </ac:grpSpMkLst>
        </pc:grpChg>
        <pc:picChg chg="del">
          <ac:chgData name="Rodrigo Dornel | RDX |👨🏽‍💻" userId="a86b41a3-1935-4eff-9214-b739d6f89ba7" providerId="ADAL" clId="{894238DA-2B6B-4482-80F8-5B5F6F555732}" dt="2024-06-12T13:06:05.959" v="72" actId="478"/>
          <ac:picMkLst>
            <pc:docMk/>
            <pc:sldMk cId="3887040983" sldId="262"/>
            <ac:picMk id="5" creationId="{B29A6890-75EE-89DF-20AC-2A33AE77FD5D}"/>
          </ac:picMkLst>
        </pc:picChg>
        <pc:cxnChg chg="del mod">
          <ac:chgData name="Rodrigo Dornel | RDX |👨🏽‍💻" userId="a86b41a3-1935-4eff-9214-b739d6f89ba7" providerId="ADAL" clId="{894238DA-2B6B-4482-80F8-5B5F6F555732}" dt="2024-06-12T13:05:38.941" v="59" actId="478"/>
          <ac:cxnSpMkLst>
            <pc:docMk/>
            <pc:sldMk cId="3887040983" sldId="262"/>
            <ac:cxnSpMk id="18" creationId="{EE93BA5D-E7D1-4F2D-B8CE-08591909585C}"/>
          </ac:cxnSpMkLst>
        </pc:cxnChg>
      </pc:sldChg>
    </pc:docChg>
  </pc:docChgLst>
  <pc:docChgLst>
    <pc:chgData name="Rodrigo Dornel | RDX |👨🏽‍💻" userId="a86b41a3-1935-4eff-9214-b739d6f89ba7" providerId="ADAL" clId="{6DAADA30-C31D-4691-8B90-FDF545B2B199}"/>
    <pc:docChg chg="custSel modSld">
      <pc:chgData name="Rodrigo Dornel | RDX |👨🏽‍💻" userId="a86b41a3-1935-4eff-9214-b739d6f89ba7" providerId="ADAL" clId="{6DAADA30-C31D-4691-8B90-FDF545B2B199}" dt="2024-06-11T18:05:19.327" v="1" actId="478"/>
      <pc:docMkLst>
        <pc:docMk/>
      </pc:docMkLst>
      <pc:sldChg chg="delSp mod">
        <pc:chgData name="Rodrigo Dornel | RDX |👨🏽‍💻" userId="a86b41a3-1935-4eff-9214-b739d6f89ba7" providerId="ADAL" clId="{6DAADA30-C31D-4691-8B90-FDF545B2B199}" dt="2024-06-11T18:05:17.502" v="0" actId="478"/>
        <pc:sldMkLst>
          <pc:docMk/>
          <pc:sldMk cId="2662027887" sldId="256"/>
        </pc:sldMkLst>
        <pc:picChg chg="del">
          <ac:chgData name="Rodrigo Dornel | RDX |👨🏽‍💻" userId="a86b41a3-1935-4eff-9214-b739d6f89ba7" providerId="ADAL" clId="{6DAADA30-C31D-4691-8B90-FDF545B2B199}" dt="2024-06-11T18:05:17.502" v="0" actId="478"/>
          <ac:picMkLst>
            <pc:docMk/>
            <pc:sldMk cId="2662027887" sldId="256"/>
            <ac:picMk id="3" creationId="{BD0EF226-5B03-03B8-58C0-7FB9E825061B}"/>
          </ac:picMkLst>
        </pc:picChg>
      </pc:sldChg>
      <pc:sldChg chg="delSp mod">
        <pc:chgData name="Rodrigo Dornel | RDX |👨🏽‍💻" userId="a86b41a3-1935-4eff-9214-b739d6f89ba7" providerId="ADAL" clId="{6DAADA30-C31D-4691-8B90-FDF545B2B199}" dt="2024-06-11T18:05:19.327" v="1" actId="478"/>
        <pc:sldMkLst>
          <pc:docMk/>
          <pc:sldMk cId="289554173" sldId="261"/>
        </pc:sldMkLst>
        <pc:picChg chg="del">
          <ac:chgData name="Rodrigo Dornel | RDX |👨🏽‍💻" userId="a86b41a3-1935-4eff-9214-b739d6f89ba7" providerId="ADAL" clId="{6DAADA30-C31D-4691-8B90-FDF545B2B199}" dt="2024-06-11T18:05:19.327" v="1" actId="478"/>
          <ac:picMkLst>
            <pc:docMk/>
            <pc:sldMk cId="289554173" sldId="261"/>
            <ac:picMk id="3" creationId="{BD0EF226-5B03-03B8-58C0-7FB9E82506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6105" y="381437"/>
            <a:ext cx="2553935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298" y="381437"/>
            <a:ext cx="7513752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7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29" y="1786123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9" y="4794503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70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4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50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7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84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501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8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35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7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381438"/>
            <a:ext cx="10215742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841" y="1756271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41" y="2616992"/>
            <a:ext cx="5010710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6196" y="1756271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1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5386" y="1031540"/>
            <a:ext cx="5996196" cy="5091359"/>
          </a:xfrm>
        </p:spPr>
        <p:txBody>
          <a:bodyPr anchor="t"/>
          <a:lstStyle>
            <a:lvl1pPr marL="0" indent="0">
              <a:buNone/>
              <a:defRPr sz="3109"/>
            </a:lvl1pPr>
            <a:lvl2pPr marL="444170" indent="0">
              <a:buNone/>
              <a:defRPr sz="2720"/>
            </a:lvl2pPr>
            <a:lvl3pPr marL="888340" indent="0">
              <a:buNone/>
              <a:defRPr sz="2332"/>
            </a:lvl3pPr>
            <a:lvl4pPr marL="1332509" indent="0">
              <a:buNone/>
              <a:defRPr sz="1943"/>
            </a:lvl4pPr>
            <a:lvl5pPr marL="1776679" indent="0">
              <a:buNone/>
              <a:defRPr sz="1943"/>
            </a:lvl5pPr>
            <a:lvl6pPr marL="2220849" indent="0">
              <a:buNone/>
              <a:defRPr sz="1943"/>
            </a:lvl6pPr>
            <a:lvl7pPr marL="2665019" indent="0">
              <a:buNone/>
              <a:defRPr sz="1943"/>
            </a:lvl7pPr>
            <a:lvl8pPr marL="3109189" indent="0">
              <a:buNone/>
              <a:defRPr sz="1943"/>
            </a:lvl8pPr>
            <a:lvl9pPr marL="3553358" indent="0">
              <a:buNone/>
              <a:defRPr sz="19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9D3D-2FB1-4495-BB35-6C88A26196AE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2C8523"/>
              </a:gs>
              <a:gs pos="80000">
                <a:srgbClr val="045B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45B2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0000">
                  <a:srgbClr val="92D050"/>
                </a:gs>
                <a:gs pos="30000">
                  <a:srgbClr val="618A79"/>
                </a:gs>
                <a:gs pos="70000">
                  <a:srgbClr val="045B2B"/>
                </a:gs>
                <a:gs pos="100000">
                  <a:srgbClr val="97E21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6"/>
            <a:ext cx="6834287" cy="1098765"/>
            <a:chOff x="4591099" y="541176"/>
            <a:chExt cx="2181225" cy="1173323"/>
          </a:xfrm>
          <a:solidFill>
            <a:srgbClr val="67A4D7"/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grpFill/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solidFill>
              <a:schemeClr val="bg1"/>
            </a:soli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  <a:solidFill>
            <a:schemeClr val="bg1"/>
          </a:solidFill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pFill/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pFill/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8218263" y="1866122"/>
            <a:ext cx="347678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618A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25BF991-92E3-440D-9404-257A7C8B6EBD}"/>
              </a:ext>
            </a:extLst>
          </p:cNvPr>
          <p:cNvSpPr txBox="1"/>
          <p:nvPr/>
        </p:nvSpPr>
        <p:spPr>
          <a:xfrm>
            <a:off x="149288" y="23695"/>
            <a:ext cx="213193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20" dirty="0" err="1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Pão</a:t>
            </a:r>
            <a:r>
              <a:rPr lang="en-CA" sz="1320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de </a:t>
            </a:r>
            <a:r>
              <a:rPr lang="en-CA" sz="1320" dirty="0" err="1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Açúcar</a:t>
            </a:r>
            <a:r>
              <a:rPr lang="en-CA" sz="1320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| Alimentos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29A6890-75EE-89DF-20AC-2A33AE77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9" y="159863"/>
            <a:ext cx="1808513" cy="1808513"/>
          </a:xfrm>
          <a:prstGeom prst="rect">
            <a:avLst/>
          </a:prstGeom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B05232E7-EAD8-F09B-9447-1A8A0DBA0A0E}"/>
              </a:ext>
            </a:extLst>
          </p:cNvPr>
          <p:cNvGrpSpPr/>
          <p:nvPr/>
        </p:nvGrpSpPr>
        <p:grpSpPr>
          <a:xfrm>
            <a:off x="766629" y="1880745"/>
            <a:ext cx="7302344" cy="4837162"/>
            <a:chOff x="7962803" y="1866122"/>
            <a:chExt cx="3732245" cy="4837162"/>
          </a:xfrm>
        </p:grpSpPr>
        <p:grpSp>
          <p:nvGrpSpPr>
            <p:cNvPr id="3" name="Group 27">
              <a:extLst>
                <a:ext uri="{FF2B5EF4-FFF2-40B4-BE49-F238E27FC236}">
                  <a16:creationId xmlns:a16="http://schemas.microsoft.com/office/drawing/2014/main" id="{73853A33-1A2E-EA96-3069-56F4D11692F3}"/>
                </a:ext>
              </a:extLst>
            </p:cNvPr>
            <p:cNvGrpSpPr/>
            <p:nvPr/>
          </p:nvGrpSpPr>
          <p:grpSpPr>
            <a:xfrm>
              <a:off x="8832746" y="1866122"/>
              <a:ext cx="2862302" cy="4837162"/>
              <a:chOff x="4925989" y="1866122"/>
              <a:chExt cx="2862302" cy="4837162"/>
            </a:xfrm>
          </p:grpSpPr>
          <p:sp>
            <p:nvSpPr>
              <p:cNvPr id="6" name="Rectangle: Rounded Corners 28">
                <a:extLst>
                  <a:ext uri="{FF2B5EF4-FFF2-40B4-BE49-F238E27FC236}">
                    <a16:creationId xmlns:a16="http://schemas.microsoft.com/office/drawing/2014/main" id="{36AEF7B9-DC08-37A8-8CCB-E7C58C375099}"/>
                  </a:ext>
                </a:extLst>
              </p:cNvPr>
              <p:cNvSpPr/>
              <p:nvPr/>
            </p:nvSpPr>
            <p:spPr>
              <a:xfrm>
                <a:off x="4925990" y="1866122"/>
                <a:ext cx="2862301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" name="Freeform: Shape 29">
                <a:extLst>
                  <a:ext uri="{FF2B5EF4-FFF2-40B4-BE49-F238E27FC236}">
                    <a16:creationId xmlns:a16="http://schemas.microsoft.com/office/drawing/2014/main" id="{80928FF4-2836-6AA4-B24C-2221BA2DEE24}"/>
                  </a:ext>
                </a:extLst>
              </p:cNvPr>
              <p:cNvSpPr/>
              <p:nvPr/>
            </p:nvSpPr>
            <p:spPr>
              <a:xfrm>
                <a:off x="4944543" y="1866122"/>
                <a:ext cx="2810163" cy="141859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618A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Freeform: Shape 30">
                <a:extLst>
                  <a:ext uri="{FF2B5EF4-FFF2-40B4-BE49-F238E27FC236}">
                    <a16:creationId xmlns:a16="http://schemas.microsoft.com/office/drawing/2014/main" id="{19F9FBF4-3E87-3193-EDB6-07F27FDE73A7}"/>
                  </a:ext>
                </a:extLst>
              </p:cNvPr>
              <p:cNvSpPr/>
              <p:nvPr/>
            </p:nvSpPr>
            <p:spPr>
              <a:xfrm>
                <a:off x="4925989" y="6214188"/>
                <a:ext cx="2862301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8">
              <a:extLst>
                <a:ext uri="{FF2B5EF4-FFF2-40B4-BE49-F238E27FC236}">
                  <a16:creationId xmlns:a16="http://schemas.microsoft.com/office/drawing/2014/main" id="{48AB1D2B-E39F-D621-6E2B-B4690081938D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C7B66B1-8C28-D7EC-EE0D-81B17A1E1645}"/>
              </a:ext>
            </a:extLst>
          </p:cNvPr>
          <p:cNvSpPr/>
          <p:nvPr/>
        </p:nvSpPr>
        <p:spPr>
          <a:xfrm>
            <a:off x="112988" y="1926010"/>
            <a:ext cx="2168230" cy="4809930"/>
          </a:xfrm>
          <a:prstGeom prst="roundRect">
            <a:avLst/>
          </a:prstGeom>
          <a:gradFill>
            <a:gsLst>
              <a:gs pos="0">
                <a:srgbClr val="045B2B"/>
              </a:gs>
              <a:gs pos="49000">
                <a:srgbClr val="97E218"/>
              </a:gs>
              <a:gs pos="100000">
                <a:srgbClr val="618A79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0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45B2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0000">
                  <a:srgbClr val="92D050"/>
                </a:gs>
                <a:gs pos="30000">
                  <a:srgbClr val="618A79"/>
                </a:gs>
                <a:gs pos="70000">
                  <a:srgbClr val="045B2B"/>
                </a:gs>
                <a:gs pos="100000">
                  <a:srgbClr val="97E21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25BF991-92E3-440D-9404-257A7C8B6EBD}"/>
              </a:ext>
            </a:extLst>
          </p:cNvPr>
          <p:cNvSpPr txBox="1"/>
          <p:nvPr/>
        </p:nvSpPr>
        <p:spPr>
          <a:xfrm>
            <a:off x="149288" y="23695"/>
            <a:ext cx="248311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20" dirty="0" err="1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Pão</a:t>
            </a:r>
            <a:r>
              <a:rPr lang="en-CA" sz="1320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de </a:t>
            </a:r>
            <a:r>
              <a:rPr lang="en-CA" sz="1320" dirty="0" err="1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Açúcar</a:t>
            </a:r>
            <a:r>
              <a:rPr lang="en-CA" sz="1320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| Tubos Flexíveis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318F867-A8D1-A152-C2D5-DF93D972FA45}"/>
              </a:ext>
            </a:extLst>
          </p:cNvPr>
          <p:cNvSpPr/>
          <p:nvPr/>
        </p:nvSpPr>
        <p:spPr>
          <a:xfrm>
            <a:off x="149288" y="848411"/>
            <a:ext cx="2348815" cy="5724155"/>
          </a:xfrm>
          <a:prstGeom prst="roundRect">
            <a:avLst/>
          </a:prstGeom>
          <a:gradFill>
            <a:gsLst>
              <a:gs pos="0">
                <a:srgbClr val="045B2B"/>
              </a:gs>
              <a:gs pos="49000">
                <a:srgbClr val="97E218"/>
              </a:gs>
              <a:gs pos="100000">
                <a:srgbClr val="618A79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49288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solidFill>
              <a:schemeClr val="bg1"/>
            </a:soli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6"/>
            <a:ext cx="6834287" cy="1098765"/>
            <a:chOff x="4591099" y="541176"/>
            <a:chExt cx="2181225" cy="1173323"/>
          </a:xfrm>
          <a:solidFill>
            <a:srgbClr val="67A4D7"/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grpFill/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solidFill>
              <a:schemeClr val="bg1"/>
            </a:soli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  <a:solidFill>
            <a:schemeClr val="bg1"/>
          </a:solidFill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pFill/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pFill/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4030823" y="1866122"/>
            <a:ext cx="766422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67A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67A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25BF991-92E3-440D-9404-257A7C8B6EBD}"/>
              </a:ext>
            </a:extLst>
          </p:cNvPr>
          <p:cNvSpPr txBox="1"/>
          <p:nvPr/>
        </p:nvSpPr>
        <p:spPr>
          <a:xfrm>
            <a:off x="149288" y="23695"/>
            <a:ext cx="21218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20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Mantova | Tubos Flexíveis</a:t>
            </a:r>
          </a:p>
        </p:txBody>
      </p:sp>
    </p:spTree>
    <p:extLst>
      <p:ext uri="{BB962C8B-B14F-4D97-AF65-F5344CB8AC3E}">
        <p14:creationId xmlns:p14="http://schemas.microsoft.com/office/powerpoint/2010/main" val="28955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49288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4860761" y="1217040"/>
            <a:ext cx="6834287" cy="494366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7"/>
            <a:ext cx="6834287" cy="494366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774DD9-5C41-4F29-8E2C-F542600EDBFF}"/>
              </a:ext>
            </a:extLst>
          </p:cNvPr>
          <p:cNvGrpSpPr/>
          <p:nvPr/>
        </p:nvGrpSpPr>
        <p:grpSpPr>
          <a:xfrm>
            <a:off x="332486" y="47555"/>
            <a:ext cx="2386102" cy="295466"/>
            <a:chOff x="332486" y="47555"/>
            <a:chExt cx="2386102" cy="2954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5BF991-92E3-440D-9404-257A7C8B6EBD}"/>
                </a:ext>
              </a:extLst>
            </p:cNvPr>
            <p:cNvSpPr txBox="1"/>
            <p:nvPr/>
          </p:nvSpPr>
          <p:spPr>
            <a:xfrm>
              <a:off x="332486" y="47555"/>
              <a:ext cx="238610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20" dirty="0">
                  <a:solidFill>
                    <a:schemeClr val="bg1"/>
                  </a:solidFill>
                  <a:latin typeface="Segoe "/>
                  <a:cs typeface="Segoe UI Semibold" panose="020B0702040204020203" pitchFamily="34" charset="0"/>
                </a:rPr>
                <a:t>Microsoft     Skateboard Store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DD1F15-5010-4E80-BC27-1DBD568F686F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08860"/>
              <a:ext cx="0" cy="17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3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7158087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9513821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774DD9-5C41-4F29-8E2C-F542600EDBFF}"/>
              </a:ext>
            </a:extLst>
          </p:cNvPr>
          <p:cNvGrpSpPr/>
          <p:nvPr/>
        </p:nvGrpSpPr>
        <p:grpSpPr>
          <a:xfrm>
            <a:off x="332486" y="47555"/>
            <a:ext cx="2386102" cy="295466"/>
            <a:chOff x="332486" y="47555"/>
            <a:chExt cx="2386102" cy="2954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5BF991-92E3-440D-9404-257A7C8B6EBD}"/>
                </a:ext>
              </a:extLst>
            </p:cNvPr>
            <p:cNvSpPr txBox="1"/>
            <p:nvPr/>
          </p:nvSpPr>
          <p:spPr>
            <a:xfrm>
              <a:off x="332486" y="47555"/>
              <a:ext cx="238610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20" dirty="0">
                  <a:solidFill>
                    <a:schemeClr val="bg1"/>
                  </a:solidFill>
                  <a:latin typeface="Segoe "/>
                  <a:cs typeface="Segoe UI Semibold" panose="020B0702040204020203" pitchFamily="34" charset="0"/>
                </a:rPr>
                <a:t>Microsoft     Skateboard Store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DD1F15-5010-4E80-BC27-1DBD568F686F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08860"/>
              <a:ext cx="0" cy="17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6B7721-8D0C-486B-92B3-2789BC52846A}"/>
              </a:ext>
            </a:extLst>
          </p:cNvPr>
          <p:cNvGrpSpPr/>
          <p:nvPr/>
        </p:nvGrpSpPr>
        <p:grpSpPr>
          <a:xfrm>
            <a:off x="149288" y="558546"/>
            <a:ext cx="3732246" cy="6144738"/>
            <a:chOff x="149288" y="558546"/>
            <a:chExt cx="3732246" cy="61447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558546"/>
              <a:ext cx="3732245" cy="6144738"/>
              <a:chOff x="4056046" y="558546"/>
              <a:chExt cx="3732245" cy="61447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6144738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600FA4-ED6E-43D6-A68F-1913CEEFC6CB}"/>
                </a:ext>
              </a:extLst>
            </p:cNvPr>
            <p:cNvSpPr/>
            <p:nvPr/>
          </p:nvSpPr>
          <p:spPr>
            <a:xfrm>
              <a:off x="149289" y="1176478"/>
              <a:ext cx="3732244" cy="3678536"/>
            </a:xfrm>
            <a:prstGeom prst="rect">
              <a:avLst/>
            </a:pr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BDAF69-2070-4B42-952C-4969072A1D71}"/>
                </a:ext>
              </a:extLst>
            </p:cNvPr>
            <p:cNvCxnSpPr>
              <a:cxnSpLocks/>
            </p:cNvCxnSpPr>
            <p:nvPr/>
          </p:nvCxnSpPr>
          <p:spPr>
            <a:xfrm>
              <a:off x="149288" y="117647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CD1A5-C176-4C09-BBA9-9AD3E7D4F30F}"/>
                </a:ext>
              </a:extLst>
            </p:cNvPr>
            <p:cNvCxnSpPr/>
            <p:nvPr/>
          </p:nvCxnSpPr>
          <p:spPr>
            <a:xfrm>
              <a:off x="149288" y="4855014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78520F-E21A-4262-AFFA-7438C55B0F8B}"/>
                </a:ext>
              </a:extLst>
            </p:cNvPr>
            <p:cNvCxnSpPr/>
            <p:nvPr/>
          </p:nvCxnSpPr>
          <p:spPr>
            <a:xfrm>
              <a:off x="149288" y="5430416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12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774DD9-5C41-4F29-8E2C-F542600EDBFF}"/>
              </a:ext>
            </a:extLst>
          </p:cNvPr>
          <p:cNvGrpSpPr/>
          <p:nvPr/>
        </p:nvGrpSpPr>
        <p:grpSpPr>
          <a:xfrm>
            <a:off x="332486" y="47555"/>
            <a:ext cx="2386102" cy="295466"/>
            <a:chOff x="332486" y="47555"/>
            <a:chExt cx="2386102" cy="2954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5BF991-92E3-440D-9404-257A7C8B6EBD}"/>
                </a:ext>
              </a:extLst>
            </p:cNvPr>
            <p:cNvSpPr txBox="1"/>
            <p:nvPr/>
          </p:nvSpPr>
          <p:spPr>
            <a:xfrm>
              <a:off x="332486" y="47555"/>
              <a:ext cx="238610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20" dirty="0">
                  <a:solidFill>
                    <a:schemeClr val="bg1"/>
                  </a:solidFill>
                  <a:latin typeface="Segoe "/>
                  <a:cs typeface="Segoe UI Semibold" panose="020B0702040204020203" pitchFamily="34" charset="0"/>
                </a:rPr>
                <a:t>Microsoft     Skateboard Store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DD1F15-5010-4E80-BC27-1DBD568F686F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08860"/>
              <a:ext cx="0" cy="17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6B7721-8D0C-486B-92B3-2789BC52846A}"/>
              </a:ext>
            </a:extLst>
          </p:cNvPr>
          <p:cNvGrpSpPr/>
          <p:nvPr/>
        </p:nvGrpSpPr>
        <p:grpSpPr>
          <a:xfrm>
            <a:off x="149288" y="558546"/>
            <a:ext cx="3732246" cy="6144738"/>
            <a:chOff x="149288" y="558546"/>
            <a:chExt cx="3732246" cy="61447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558546"/>
              <a:ext cx="3732245" cy="6144738"/>
              <a:chOff x="4056046" y="558546"/>
              <a:chExt cx="3732245" cy="61447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6144738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7E218"/>
                  </a:gs>
                  <a:gs pos="91000">
                    <a:srgbClr val="1E870F">
                      <a:alpha val="72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600FA4-ED6E-43D6-A68F-1913CEEFC6CB}"/>
                </a:ext>
              </a:extLst>
            </p:cNvPr>
            <p:cNvSpPr/>
            <p:nvPr/>
          </p:nvSpPr>
          <p:spPr>
            <a:xfrm>
              <a:off x="149289" y="1176478"/>
              <a:ext cx="3732244" cy="3678536"/>
            </a:xfrm>
            <a:prstGeom prst="rect">
              <a:avLst/>
            </a:pr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BDAF69-2070-4B42-952C-4969072A1D71}"/>
                </a:ext>
              </a:extLst>
            </p:cNvPr>
            <p:cNvCxnSpPr>
              <a:cxnSpLocks/>
            </p:cNvCxnSpPr>
            <p:nvPr/>
          </p:nvCxnSpPr>
          <p:spPr>
            <a:xfrm>
              <a:off x="149288" y="117647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CD1A5-C176-4C09-BBA9-9AD3E7D4F30F}"/>
                </a:ext>
              </a:extLst>
            </p:cNvPr>
            <p:cNvCxnSpPr/>
            <p:nvPr/>
          </p:nvCxnSpPr>
          <p:spPr>
            <a:xfrm>
              <a:off x="149288" y="4855014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78520F-E21A-4262-AFFA-7438C55B0F8B}"/>
                </a:ext>
              </a:extLst>
            </p:cNvPr>
            <p:cNvCxnSpPr/>
            <p:nvPr/>
          </p:nvCxnSpPr>
          <p:spPr>
            <a:xfrm>
              <a:off x="149288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9398A-8411-47D7-92F1-604D4FE5800D}"/>
              </a:ext>
            </a:extLst>
          </p:cNvPr>
          <p:cNvGrpSpPr/>
          <p:nvPr/>
        </p:nvGrpSpPr>
        <p:grpSpPr>
          <a:xfrm>
            <a:off x="4056045" y="558542"/>
            <a:ext cx="7639003" cy="6144742"/>
            <a:chOff x="4056045" y="558542"/>
            <a:chExt cx="7639003" cy="61447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C67095-5CC5-4D11-AEA0-05DA9C294909}"/>
                </a:ext>
              </a:extLst>
            </p:cNvPr>
            <p:cNvGrpSpPr/>
            <p:nvPr/>
          </p:nvGrpSpPr>
          <p:grpSpPr>
            <a:xfrm>
              <a:off x="4056046" y="558546"/>
              <a:ext cx="7639001" cy="6144738"/>
              <a:chOff x="149288" y="558546"/>
              <a:chExt cx="7639001" cy="614473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4C2A0FA-E843-4AF5-A594-D55A107EA88E}"/>
                  </a:ext>
                </a:extLst>
              </p:cNvPr>
              <p:cNvGrpSpPr/>
              <p:nvPr/>
            </p:nvGrpSpPr>
            <p:grpSpPr>
              <a:xfrm>
                <a:off x="149288" y="558546"/>
                <a:ext cx="7639001" cy="6144738"/>
                <a:chOff x="4056045" y="558546"/>
                <a:chExt cx="7639001" cy="6144738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B41E4455-E01B-41A5-93E6-9F43164B625D}"/>
                    </a:ext>
                  </a:extLst>
                </p:cNvPr>
                <p:cNvSpPr/>
                <p:nvPr/>
              </p:nvSpPr>
              <p:spPr>
                <a:xfrm>
                  <a:off x="4056045" y="558546"/>
                  <a:ext cx="7639001" cy="6144738"/>
                </a:xfrm>
                <a:prstGeom prst="roundRect">
                  <a:avLst>
                    <a:gd name="adj" fmla="val 2718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2000" sy="102000" algn="ctr" rotWithShape="0">
                    <a:srgbClr val="3D5393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A590542-727E-44C2-81CE-40B570032C1B}"/>
                    </a:ext>
                  </a:extLst>
                </p:cNvPr>
                <p:cNvSpPr/>
                <p:nvPr/>
              </p:nvSpPr>
              <p:spPr>
                <a:xfrm>
                  <a:off x="4056046" y="6214188"/>
                  <a:ext cx="4467467" cy="489096"/>
                </a:xfrm>
                <a:custGeom>
                  <a:avLst/>
                  <a:gdLst>
                    <a:gd name="connsiteX0" fmla="*/ 0 w 3732245"/>
                    <a:gd name="connsiteY0" fmla="*/ 0 h 489096"/>
                    <a:gd name="connsiteX1" fmla="*/ 3732245 w 3732245"/>
                    <a:gd name="connsiteY1" fmla="*/ 0 h 489096"/>
                    <a:gd name="connsiteX2" fmla="*/ 3732245 w 3732245"/>
                    <a:gd name="connsiteY2" fmla="*/ 352235 h 489096"/>
                    <a:gd name="connsiteX3" fmla="*/ 3595384 w 3732245"/>
                    <a:gd name="connsiteY3" fmla="*/ 489096 h 489096"/>
                    <a:gd name="connsiteX4" fmla="*/ 136861 w 3732245"/>
                    <a:gd name="connsiteY4" fmla="*/ 489096 h 489096"/>
                    <a:gd name="connsiteX5" fmla="*/ 0 w 3732245"/>
                    <a:gd name="connsiteY5" fmla="*/ 352235 h 489096"/>
                    <a:gd name="connsiteX6" fmla="*/ 0 w 3732245"/>
                    <a:gd name="connsiteY6" fmla="*/ 0 h 48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32245" h="489096">
                      <a:moveTo>
                        <a:pt x="0" y="0"/>
                      </a:moveTo>
                      <a:lnTo>
                        <a:pt x="3732245" y="0"/>
                      </a:lnTo>
                      <a:lnTo>
                        <a:pt x="3732245" y="352235"/>
                      </a:lnTo>
                      <a:cubicBezTo>
                        <a:pt x="3732245" y="427821"/>
                        <a:pt x="3670970" y="489096"/>
                        <a:pt x="3595384" y="489096"/>
                      </a:cubicBezTo>
                      <a:lnTo>
                        <a:pt x="136861" y="489096"/>
                      </a:lnTo>
                      <a:cubicBezTo>
                        <a:pt x="61275" y="489096"/>
                        <a:pt x="0" y="427821"/>
                        <a:pt x="0" y="3522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181487C-8EE2-42CF-9730-8C25F27DE9B8}"/>
                  </a:ext>
                </a:extLst>
              </p:cNvPr>
              <p:cNvSpPr/>
              <p:nvPr/>
            </p:nvSpPr>
            <p:spPr>
              <a:xfrm>
                <a:off x="149289" y="1176478"/>
                <a:ext cx="3732244" cy="3678536"/>
              </a:xfrm>
              <a:prstGeom prst="rect">
                <a:avLst/>
              </a:pr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40694A-C5C7-40FC-869A-E9B9B0958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88" y="1176478"/>
                <a:ext cx="3732245" cy="0"/>
              </a:xfrm>
              <a:prstGeom prst="line">
                <a:avLst/>
              </a:prstGeom>
              <a:ln w="12700">
                <a:solidFill>
                  <a:srgbClr val="CED2D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8A5CD77-CB36-447B-BA33-0D77A5421926}"/>
                  </a:ext>
                </a:extLst>
              </p:cNvPr>
              <p:cNvCxnSpPr/>
              <p:nvPr/>
            </p:nvCxnSpPr>
            <p:spPr>
              <a:xfrm>
                <a:off x="149288" y="4855014"/>
                <a:ext cx="3732245" cy="0"/>
              </a:xfrm>
              <a:prstGeom prst="line">
                <a:avLst/>
              </a:prstGeom>
              <a:ln w="12700">
                <a:solidFill>
                  <a:srgbClr val="CED2D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680288-64D1-4867-B63F-C14E502FE047}"/>
                  </a:ext>
                </a:extLst>
              </p:cNvPr>
              <p:cNvCxnSpPr/>
              <p:nvPr/>
            </p:nvCxnSpPr>
            <p:spPr>
              <a:xfrm>
                <a:off x="149288" y="5615472"/>
                <a:ext cx="3732245" cy="0"/>
              </a:xfrm>
              <a:prstGeom prst="line">
                <a:avLst/>
              </a:prstGeom>
              <a:ln w="12700">
                <a:solidFill>
                  <a:srgbClr val="CED2D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6A28A9C-7D12-4CBB-BC0F-20437B0676CE}"/>
                </a:ext>
              </a:extLst>
            </p:cNvPr>
            <p:cNvSpPr/>
            <p:nvPr/>
          </p:nvSpPr>
          <p:spPr>
            <a:xfrm>
              <a:off x="4056045" y="558542"/>
              <a:ext cx="4591861" cy="157296"/>
            </a:xfrm>
            <a:custGeom>
              <a:avLst/>
              <a:gdLst>
                <a:gd name="connsiteX0" fmla="*/ 2686861 w 4591861"/>
                <a:gd name="connsiteY0" fmla="*/ 0 h 157296"/>
                <a:gd name="connsiteX1" fmla="*/ 4591861 w 4591861"/>
                <a:gd name="connsiteY1" fmla="*/ 0 h 157296"/>
                <a:gd name="connsiteX2" fmla="*/ 4591861 w 4591861"/>
                <a:gd name="connsiteY2" fmla="*/ 156436 h 157296"/>
                <a:gd name="connsiteX3" fmla="*/ 3732245 w 4591861"/>
                <a:gd name="connsiteY3" fmla="*/ 156436 h 157296"/>
                <a:gd name="connsiteX4" fmla="*/ 3732245 w 4591861"/>
                <a:gd name="connsiteY4" fmla="*/ 157296 h 157296"/>
                <a:gd name="connsiteX5" fmla="*/ 0 w 4591861"/>
                <a:gd name="connsiteY5" fmla="*/ 157296 h 157296"/>
                <a:gd name="connsiteX6" fmla="*/ 0 w 4591861"/>
                <a:gd name="connsiteY6" fmla="*/ 137675 h 157296"/>
                <a:gd name="connsiteX7" fmla="*/ 136861 w 4591861"/>
                <a:gd name="connsiteY7" fmla="*/ 814 h 157296"/>
                <a:gd name="connsiteX8" fmla="*/ 2686861 w 4591861"/>
                <a:gd name="connsiteY8" fmla="*/ 814 h 1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1861" h="157296">
                  <a:moveTo>
                    <a:pt x="2686861" y="0"/>
                  </a:moveTo>
                  <a:lnTo>
                    <a:pt x="4591861" y="0"/>
                  </a:lnTo>
                  <a:lnTo>
                    <a:pt x="4591861" y="156436"/>
                  </a:lnTo>
                  <a:lnTo>
                    <a:pt x="3732245" y="156436"/>
                  </a:lnTo>
                  <a:lnTo>
                    <a:pt x="3732245" y="157296"/>
                  </a:lnTo>
                  <a:lnTo>
                    <a:pt x="0" y="157296"/>
                  </a:lnTo>
                  <a:lnTo>
                    <a:pt x="0" y="137675"/>
                  </a:lnTo>
                  <a:cubicBezTo>
                    <a:pt x="0" y="62089"/>
                    <a:pt x="61275" y="814"/>
                    <a:pt x="136861" y="814"/>
                  </a:cubicBezTo>
                  <a:lnTo>
                    <a:pt x="2686861" y="814"/>
                  </a:lnTo>
                  <a:close/>
                </a:path>
              </a:pathLst>
            </a:custGeom>
            <a:gradFill>
              <a:gsLst>
                <a:gs pos="0">
                  <a:srgbClr val="97E218"/>
                </a:gs>
                <a:gs pos="91000">
                  <a:srgbClr val="1E870F">
                    <a:alpha val="7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DAE81B-B546-462E-B133-4EC1B56FAA58}"/>
                </a:ext>
              </a:extLst>
            </p:cNvPr>
            <p:cNvSpPr/>
            <p:nvPr/>
          </p:nvSpPr>
          <p:spPr>
            <a:xfrm>
              <a:off x="5550318" y="558543"/>
              <a:ext cx="6144730" cy="6144740"/>
            </a:xfrm>
            <a:custGeom>
              <a:avLst/>
              <a:gdLst>
                <a:gd name="connsiteX0" fmla="*/ 3072365 w 6144730"/>
                <a:gd name="connsiteY0" fmla="*/ 0 h 6144740"/>
                <a:gd name="connsiteX1" fmla="*/ 3072445 w 6144730"/>
                <a:gd name="connsiteY1" fmla="*/ 2 h 6144740"/>
                <a:gd name="connsiteX2" fmla="*/ 5973084 w 6144730"/>
                <a:gd name="connsiteY2" fmla="*/ 2 h 6144740"/>
                <a:gd name="connsiteX3" fmla="*/ 6144730 w 6144730"/>
                <a:gd name="connsiteY3" fmla="*/ 171648 h 6144740"/>
                <a:gd name="connsiteX4" fmla="*/ 6144730 w 6144730"/>
                <a:gd name="connsiteY4" fmla="*/ 3072366 h 6144740"/>
                <a:gd name="connsiteX5" fmla="*/ 6144730 w 6144730"/>
                <a:gd name="connsiteY5" fmla="*/ 5973094 h 6144740"/>
                <a:gd name="connsiteX6" fmla="*/ 5973084 w 6144730"/>
                <a:gd name="connsiteY6" fmla="*/ 6144740 h 6144740"/>
                <a:gd name="connsiteX7" fmla="*/ 3014214 w 6144730"/>
                <a:gd name="connsiteY7" fmla="*/ 6144740 h 6144740"/>
                <a:gd name="connsiteX8" fmla="*/ 3005843 w 6144730"/>
                <a:gd name="connsiteY8" fmla="*/ 6143050 h 6144740"/>
                <a:gd name="connsiteX9" fmla="*/ 2914262 w 6144730"/>
                <a:gd name="connsiteY9" fmla="*/ 6140734 h 6144740"/>
                <a:gd name="connsiteX10" fmla="*/ 0 w 6144730"/>
                <a:gd name="connsiteY10" fmla="*/ 3072366 h 6144740"/>
                <a:gd name="connsiteX11" fmla="*/ 2914262 w 6144730"/>
                <a:gd name="connsiteY11" fmla="*/ 3998 h 6144740"/>
                <a:gd name="connsiteX12" fmla="*/ 3005900 w 6144730"/>
                <a:gd name="connsiteY12" fmla="*/ 1681 h 6144740"/>
                <a:gd name="connsiteX13" fmla="*/ 3014214 w 6144730"/>
                <a:gd name="connsiteY13" fmla="*/ 2 h 6144740"/>
                <a:gd name="connsiteX14" fmla="*/ 3072285 w 6144730"/>
                <a:gd name="connsiteY14" fmla="*/ 2 h 614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44730" h="6144740">
                  <a:moveTo>
                    <a:pt x="3072365" y="0"/>
                  </a:moveTo>
                  <a:lnTo>
                    <a:pt x="3072445" y="2"/>
                  </a:lnTo>
                  <a:lnTo>
                    <a:pt x="5973084" y="2"/>
                  </a:lnTo>
                  <a:cubicBezTo>
                    <a:pt x="6067881" y="2"/>
                    <a:pt x="6144730" y="76851"/>
                    <a:pt x="6144730" y="171648"/>
                  </a:cubicBezTo>
                  <a:lnTo>
                    <a:pt x="6144730" y="3072366"/>
                  </a:lnTo>
                  <a:lnTo>
                    <a:pt x="6144730" y="5973094"/>
                  </a:lnTo>
                  <a:cubicBezTo>
                    <a:pt x="6144730" y="6067891"/>
                    <a:pt x="6067881" y="6144740"/>
                    <a:pt x="5973084" y="6144740"/>
                  </a:cubicBezTo>
                  <a:lnTo>
                    <a:pt x="3014214" y="6144740"/>
                  </a:lnTo>
                  <a:lnTo>
                    <a:pt x="3005843" y="6143050"/>
                  </a:lnTo>
                  <a:lnTo>
                    <a:pt x="2914262" y="6140734"/>
                  </a:lnTo>
                  <a:cubicBezTo>
                    <a:pt x="1290917" y="6058447"/>
                    <a:pt x="0" y="4716162"/>
                    <a:pt x="0" y="3072366"/>
                  </a:cubicBezTo>
                  <a:cubicBezTo>
                    <a:pt x="0" y="1428571"/>
                    <a:pt x="1290917" y="86285"/>
                    <a:pt x="2914262" y="3998"/>
                  </a:cubicBezTo>
                  <a:lnTo>
                    <a:pt x="3005900" y="1681"/>
                  </a:lnTo>
                  <a:lnTo>
                    <a:pt x="3014214" y="2"/>
                  </a:lnTo>
                  <a:lnTo>
                    <a:pt x="3072285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639C90F-2A29-4328-ADCE-4827315216B7}"/>
              </a:ext>
            </a:extLst>
          </p:cNvPr>
          <p:cNvSpPr/>
          <p:nvPr/>
        </p:nvSpPr>
        <p:spPr>
          <a:xfrm>
            <a:off x="4061741" y="2955181"/>
            <a:ext cx="1337125" cy="514058"/>
          </a:xfrm>
          <a:custGeom>
            <a:avLst/>
            <a:gdLst>
              <a:gd name="connsiteX0" fmla="*/ 1084739 w 1337125"/>
              <a:gd name="connsiteY0" fmla="*/ 0 h 514058"/>
              <a:gd name="connsiteX1" fmla="*/ 1337125 w 1337125"/>
              <a:gd name="connsiteY1" fmla="*/ 257029 h 514058"/>
              <a:gd name="connsiteX2" fmla="*/ 1084739 w 1337125"/>
              <a:gd name="connsiteY2" fmla="*/ 514058 h 514058"/>
              <a:gd name="connsiteX3" fmla="*/ 1084735 w 1337125"/>
              <a:gd name="connsiteY3" fmla="*/ 514058 h 514058"/>
              <a:gd name="connsiteX4" fmla="*/ 1084735 w 1337125"/>
              <a:gd name="connsiteY4" fmla="*/ 514058 h 514058"/>
              <a:gd name="connsiteX5" fmla="*/ 0 w 1337125"/>
              <a:gd name="connsiteY5" fmla="*/ 514058 h 514058"/>
              <a:gd name="connsiteX6" fmla="*/ 0 w 1337125"/>
              <a:gd name="connsiteY6" fmla="*/ 1 h 514058"/>
              <a:gd name="connsiteX7" fmla="*/ 1084729 w 1337125"/>
              <a:gd name="connsiteY7" fmla="*/ 1 h 5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7125" h="514058">
                <a:moveTo>
                  <a:pt x="1084739" y="0"/>
                </a:moveTo>
                <a:cubicBezTo>
                  <a:pt x="1224128" y="0"/>
                  <a:pt x="1337125" y="115076"/>
                  <a:pt x="1337125" y="257029"/>
                </a:cubicBezTo>
                <a:cubicBezTo>
                  <a:pt x="1337125" y="398982"/>
                  <a:pt x="1224128" y="514058"/>
                  <a:pt x="1084739" y="514058"/>
                </a:cubicBezTo>
                <a:lnTo>
                  <a:pt x="1084735" y="514058"/>
                </a:lnTo>
                <a:lnTo>
                  <a:pt x="1084735" y="514058"/>
                </a:lnTo>
                <a:lnTo>
                  <a:pt x="0" y="514058"/>
                </a:lnTo>
                <a:lnTo>
                  <a:pt x="0" y="1"/>
                </a:lnTo>
                <a:lnTo>
                  <a:pt x="10847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D985CD1-9F40-4856-A129-815AD632BD47}"/>
              </a:ext>
            </a:extLst>
          </p:cNvPr>
          <p:cNvSpPr/>
          <p:nvPr/>
        </p:nvSpPr>
        <p:spPr>
          <a:xfrm>
            <a:off x="4061741" y="3542336"/>
            <a:ext cx="1337125" cy="514058"/>
          </a:xfrm>
          <a:custGeom>
            <a:avLst/>
            <a:gdLst>
              <a:gd name="connsiteX0" fmla="*/ 1084739 w 1337125"/>
              <a:gd name="connsiteY0" fmla="*/ 0 h 514058"/>
              <a:gd name="connsiteX1" fmla="*/ 1337125 w 1337125"/>
              <a:gd name="connsiteY1" fmla="*/ 257029 h 514058"/>
              <a:gd name="connsiteX2" fmla="*/ 1084739 w 1337125"/>
              <a:gd name="connsiteY2" fmla="*/ 514058 h 514058"/>
              <a:gd name="connsiteX3" fmla="*/ 1084735 w 1337125"/>
              <a:gd name="connsiteY3" fmla="*/ 514058 h 514058"/>
              <a:gd name="connsiteX4" fmla="*/ 1084735 w 1337125"/>
              <a:gd name="connsiteY4" fmla="*/ 514058 h 514058"/>
              <a:gd name="connsiteX5" fmla="*/ 0 w 1337125"/>
              <a:gd name="connsiteY5" fmla="*/ 514058 h 514058"/>
              <a:gd name="connsiteX6" fmla="*/ 0 w 1337125"/>
              <a:gd name="connsiteY6" fmla="*/ 1 h 514058"/>
              <a:gd name="connsiteX7" fmla="*/ 1084729 w 1337125"/>
              <a:gd name="connsiteY7" fmla="*/ 1 h 5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7125" h="514058">
                <a:moveTo>
                  <a:pt x="1084739" y="0"/>
                </a:moveTo>
                <a:cubicBezTo>
                  <a:pt x="1224128" y="0"/>
                  <a:pt x="1337125" y="115076"/>
                  <a:pt x="1337125" y="257029"/>
                </a:cubicBezTo>
                <a:cubicBezTo>
                  <a:pt x="1337125" y="398982"/>
                  <a:pt x="1224128" y="514058"/>
                  <a:pt x="1084739" y="514058"/>
                </a:cubicBezTo>
                <a:lnTo>
                  <a:pt x="1084735" y="514058"/>
                </a:lnTo>
                <a:lnTo>
                  <a:pt x="1084735" y="514058"/>
                </a:lnTo>
                <a:lnTo>
                  <a:pt x="0" y="514058"/>
                </a:lnTo>
                <a:lnTo>
                  <a:pt x="0" y="1"/>
                </a:lnTo>
                <a:lnTo>
                  <a:pt x="10847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469EBA-B04B-478A-A87D-5A7703B55B29}"/>
              </a:ext>
            </a:extLst>
          </p:cNvPr>
          <p:cNvSpPr/>
          <p:nvPr/>
        </p:nvSpPr>
        <p:spPr>
          <a:xfrm>
            <a:off x="4061741" y="4129490"/>
            <a:ext cx="1337125" cy="514058"/>
          </a:xfrm>
          <a:custGeom>
            <a:avLst/>
            <a:gdLst>
              <a:gd name="connsiteX0" fmla="*/ 1084739 w 1337125"/>
              <a:gd name="connsiteY0" fmla="*/ 0 h 514058"/>
              <a:gd name="connsiteX1" fmla="*/ 1337125 w 1337125"/>
              <a:gd name="connsiteY1" fmla="*/ 257029 h 514058"/>
              <a:gd name="connsiteX2" fmla="*/ 1084739 w 1337125"/>
              <a:gd name="connsiteY2" fmla="*/ 514058 h 514058"/>
              <a:gd name="connsiteX3" fmla="*/ 1084735 w 1337125"/>
              <a:gd name="connsiteY3" fmla="*/ 514058 h 514058"/>
              <a:gd name="connsiteX4" fmla="*/ 1084735 w 1337125"/>
              <a:gd name="connsiteY4" fmla="*/ 514058 h 514058"/>
              <a:gd name="connsiteX5" fmla="*/ 0 w 1337125"/>
              <a:gd name="connsiteY5" fmla="*/ 514058 h 514058"/>
              <a:gd name="connsiteX6" fmla="*/ 0 w 1337125"/>
              <a:gd name="connsiteY6" fmla="*/ 1 h 514058"/>
              <a:gd name="connsiteX7" fmla="*/ 1084729 w 1337125"/>
              <a:gd name="connsiteY7" fmla="*/ 1 h 5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7125" h="514058">
                <a:moveTo>
                  <a:pt x="1084739" y="0"/>
                </a:moveTo>
                <a:cubicBezTo>
                  <a:pt x="1224128" y="0"/>
                  <a:pt x="1337125" y="115076"/>
                  <a:pt x="1337125" y="257029"/>
                </a:cubicBezTo>
                <a:cubicBezTo>
                  <a:pt x="1337125" y="398982"/>
                  <a:pt x="1224128" y="514058"/>
                  <a:pt x="1084739" y="514058"/>
                </a:cubicBezTo>
                <a:lnTo>
                  <a:pt x="1084735" y="514058"/>
                </a:lnTo>
                <a:lnTo>
                  <a:pt x="1084735" y="514058"/>
                </a:lnTo>
                <a:lnTo>
                  <a:pt x="0" y="514058"/>
                </a:lnTo>
                <a:lnTo>
                  <a:pt x="0" y="1"/>
                </a:lnTo>
                <a:lnTo>
                  <a:pt x="10847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41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c481949d-5487-4397-853b-0f191069bf00}" enabled="1" method="Privileged" siteId="{57fe0ac9-f7f7-4580-8b30-5aa7f0ac8e3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Words>24</Words>
  <Application>Microsoft Office PowerPoint</Application>
  <PresentationFormat>Personalizar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RODRIGO RAMOS DORNEL</cp:lastModifiedBy>
  <cp:revision>31</cp:revision>
  <dcterms:created xsi:type="dcterms:W3CDTF">2019-11-04T20:13:37Z</dcterms:created>
  <dcterms:modified xsi:type="dcterms:W3CDTF">2025-03-14T19:21:55Z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a3280a-fa34-4cc5-8bc0-05712d132177_Enabled">
    <vt:lpwstr>true</vt:lpwstr>
  </property>
  <property fmtid="{D5CDD505-2E9C-101B-9397-08002B2CF9AE}" pid="3" name="MSIP_Label_16a3280a-fa34-4cc5-8bc0-05712d132177_SetDate">
    <vt:lpwstr>2024-06-11T18:05:21Z</vt:lpwstr>
  </property>
  <property fmtid="{D5CDD505-2E9C-101B-9397-08002B2CF9AE}" pid="4" name="MSIP_Label_16a3280a-fa34-4cc5-8bc0-05712d132177_Method">
    <vt:lpwstr>Standard</vt:lpwstr>
  </property>
  <property fmtid="{D5CDD505-2E9C-101B-9397-08002B2CF9AE}" pid="5" name="MSIP_Label_16a3280a-fa34-4cc5-8bc0-05712d132177_Name">
    <vt:lpwstr>Externo(Público)</vt:lpwstr>
  </property>
  <property fmtid="{D5CDD505-2E9C-101B-9397-08002B2CF9AE}" pid="6" name="MSIP_Label_16a3280a-fa34-4cc5-8bc0-05712d132177_SiteId">
    <vt:lpwstr>d9ccede9-28b3-4235-a248-b2990d06b1d3</vt:lpwstr>
  </property>
  <property fmtid="{D5CDD505-2E9C-101B-9397-08002B2CF9AE}" pid="7" name="MSIP_Label_16a3280a-fa34-4cc5-8bc0-05712d132177_ActionId">
    <vt:lpwstr>d183a10e-bee5-456b-a26a-eef89c3d090a</vt:lpwstr>
  </property>
  <property fmtid="{D5CDD505-2E9C-101B-9397-08002B2CF9AE}" pid="8" name="MSIP_Label_16a3280a-fa34-4cc5-8bc0-05712d132177_ContentBits">
    <vt:lpwstr>0</vt:lpwstr>
  </property>
</Properties>
</file>