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6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A350-A3AF-4B54-B17D-B64C1B4F58F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51" y="73094"/>
            <a:ext cx="2195470" cy="3311198"/>
          </a:xfrm>
          <a:prstGeom prst="rect">
            <a:avLst/>
          </a:prstGeom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" y="3519162"/>
            <a:ext cx="2230800" cy="3309826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30" y="3618270"/>
            <a:ext cx="2143154" cy="3210718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8972" y="73712"/>
            <a:ext cx="2142584" cy="3355288"/>
          </a:xfrm>
          <a:prstGeom prst="rect">
            <a:avLst/>
          </a:prstGeom>
          <a:ln w="44450">
            <a:solidFill>
              <a:srgbClr val="0070C0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2" y="73094"/>
            <a:ext cx="2242124" cy="3206612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59" y="3469534"/>
            <a:ext cx="2335382" cy="3359454"/>
          </a:xfrm>
          <a:prstGeom prst="rect">
            <a:avLst/>
          </a:prstGeom>
          <a:ln w="44450">
            <a:solidFill>
              <a:srgbClr val="0070C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7" y="73712"/>
            <a:ext cx="2276024" cy="331058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1" y="3491476"/>
            <a:ext cx="2157038" cy="3342738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30" y="3469534"/>
            <a:ext cx="2231882" cy="3364680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" y="73712"/>
            <a:ext cx="2212070" cy="33105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042" y="3519162"/>
            <a:ext cx="2161652" cy="3260198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09" y="73094"/>
            <a:ext cx="1983224" cy="3141678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8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2557462"/>
            <a:ext cx="2628900" cy="1743075"/>
          </a:xfrm>
          <a:prstGeom prst="rect">
            <a:avLst/>
          </a:prstGeom>
        </p:spPr>
      </p:pic>
      <p:sp>
        <p:nvSpPr>
          <p:cNvPr id="4" name="Texto explicativo em elipse 3"/>
          <p:cNvSpPr/>
          <p:nvPr/>
        </p:nvSpPr>
        <p:spPr>
          <a:xfrm>
            <a:off x="3876675" y="2733675"/>
            <a:ext cx="2000250" cy="695324"/>
          </a:xfrm>
          <a:prstGeom prst="wedgeEllipseCallout">
            <a:avLst>
              <a:gd name="adj1" fmla="val 55729"/>
              <a:gd name="adj2" fmla="val 43921"/>
            </a:avLst>
          </a:prstGeom>
          <a:solidFill>
            <a:srgbClr val="FFFF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O que é </a:t>
            </a:r>
            <a:r>
              <a:rPr lang="pt-BR" sz="1600" b="1" dirty="0" smtClean="0">
                <a:solidFill>
                  <a:schemeClr val="tx1"/>
                </a:solidFill>
              </a:rPr>
              <a:t>causa(</a:t>
            </a:r>
            <a:r>
              <a:rPr lang="pt-BR" sz="1600" b="1" dirty="0" err="1" smtClean="0">
                <a:solidFill>
                  <a:schemeClr val="tx1"/>
                </a:solidFill>
              </a:rPr>
              <a:t>lidade</a:t>
            </a:r>
            <a:r>
              <a:rPr lang="pt-BR" sz="1600" b="1" dirty="0" smtClean="0">
                <a:solidFill>
                  <a:schemeClr val="tx1"/>
                </a:solidFill>
              </a:rPr>
              <a:t>)</a:t>
            </a:r>
            <a:r>
              <a:rPr lang="pt-BR" sz="1600" dirty="0" smtClean="0">
                <a:solidFill>
                  <a:schemeClr val="tx1"/>
                </a:solidFill>
              </a:rPr>
              <a:t>?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1" y="1369256"/>
            <a:ext cx="3676650" cy="381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9" y="2690554"/>
            <a:ext cx="436099" cy="583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817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Citton Padilha dos Reis</dc:creator>
  <cp:lastModifiedBy>Rodrigo Citton Padilha dos Reis</cp:lastModifiedBy>
  <cp:revision>9</cp:revision>
  <dcterms:created xsi:type="dcterms:W3CDTF">2019-08-14T02:28:19Z</dcterms:created>
  <dcterms:modified xsi:type="dcterms:W3CDTF">2019-08-21T02:56:21Z</dcterms:modified>
</cp:coreProperties>
</file>