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2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920038" y="1181560"/>
            <a:ext cx="2347702" cy="2043572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722F226-1869-8E41-815F-BB265B7B6D53}"/>
              </a:ext>
            </a:extLst>
          </p:cNvPr>
          <p:cNvGrpSpPr/>
          <p:nvPr/>
        </p:nvGrpSpPr>
        <p:grpSpPr>
          <a:xfrm>
            <a:off x="-174735" y="302254"/>
            <a:ext cx="3930285" cy="3051438"/>
            <a:chOff x="1105853" y="3112532"/>
            <a:chExt cx="3930285" cy="30514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650D1902-47FF-2242-B336-0D2052D3BE04}"/>
                </a:ext>
              </a:extLst>
            </p:cNvPr>
            <p:cNvGrpSpPr/>
            <p:nvPr/>
          </p:nvGrpSpPr>
          <p:grpSpPr>
            <a:xfrm>
              <a:off x="1105853" y="3112532"/>
              <a:ext cx="3930285" cy="3051438"/>
              <a:chOff x="1437530" y="3233922"/>
              <a:chExt cx="3930285" cy="3051438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xmlns="" id="{31B49C59-83FA-844A-B1DE-60C8F25E91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00000">
                <a:off x="2099615" y="3605880"/>
                <a:ext cx="2611301" cy="2273022"/>
              </a:xfrm>
              <a:prstGeom prst="hexagon">
                <a:avLst>
                  <a:gd name="adj" fmla="val 28372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98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EBE895F9-9D5A-1B4D-A720-19BE2B31C910}"/>
                  </a:ext>
                </a:extLst>
              </p:cNvPr>
              <p:cNvSpPr txBox="1"/>
              <p:nvPr/>
            </p:nvSpPr>
            <p:spPr>
              <a:xfrm rot="19733941">
                <a:off x="2136302" y="352824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B0FD5C7F-AC07-AC4E-8B7F-CFBADFDD503C}"/>
                  </a:ext>
                </a:extLst>
              </p:cNvPr>
              <p:cNvSpPr txBox="1"/>
              <p:nvPr/>
            </p:nvSpPr>
            <p:spPr>
              <a:xfrm rot="1826693">
                <a:off x="3156602" y="397098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xmlns="" id="{65E255F4-C803-AC47-B6FE-468BA3BD9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8080" y="4084733"/>
                <a:ext cx="1344659" cy="134465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FD5CA8DE-3840-BA48-A3BE-A18C846ABAB0}"/>
                  </a:ext>
                </a:extLst>
              </p:cNvPr>
              <p:cNvSpPr txBox="1"/>
              <p:nvPr/>
            </p:nvSpPr>
            <p:spPr>
              <a:xfrm rot="5400000">
                <a:off x="3329321" y="5048949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55B1EBAC-B4A7-3D4F-998E-C7AB7F5FC136}"/>
                  </a:ext>
                </a:extLst>
              </p:cNvPr>
              <p:cNvSpPr txBox="1"/>
              <p:nvPr/>
            </p:nvSpPr>
            <p:spPr>
              <a:xfrm rot="8885002">
                <a:off x="2440645" y="5741687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F786012-11EC-C341-BE9C-7916974631F6}"/>
                  </a:ext>
                </a:extLst>
              </p:cNvPr>
              <p:cNvSpPr txBox="1"/>
              <p:nvPr/>
            </p:nvSpPr>
            <p:spPr>
              <a:xfrm rot="12668743">
                <a:off x="1437530" y="5287716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BDF6217C-375B-8941-88DC-8CA681893C89}"/>
                  </a:ext>
                </a:extLst>
              </p:cNvPr>
              <p:cNvSpPr txBox="1"/>
              <p:nvPr/>
            </p:nvSpPr>
            <p:spPr>
              <a:xfrm rot="16200000">
                <a:off x="1272938" y="4208724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A78A26EA-7943-3C4F-8756-B90456BD70B0}"/>
                </a:ext>
              </a:extLst>
            </p:cNvPr>
            <p:cNvSpPr/>
            <p:nvPr/>
          </p:nvSpPr>
          <p:spPr>
            <a:xfrm>
              <a:off x="2378378" y="3907783"/>
              <a:ext cx="1356773" cy="1879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EE62A03-0923-D148-96E5-750FD63540D7}"/>
              </a:ext>
            </a:extLst>
          </p:cNvPr>
          <p:cNvGrpSpPr/>
          <p:nvPr/>
        </p:nvGrpSpPr>
        <p:grpSpPr>
          <a:xfrm>
            <a:off x="521671" y="3636371"/>
            <a:ext cx="2721600" cy="2369033"/>
            <a:chOff x="4449163" y="1581680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xmlns="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4611CDD7-ACB9-654D-9504-8BB131BB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9692" y="2133323"/>
              <a:ext cx="1344659" cy="134465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90AC14C0-08F9-884D-8462-A12F3720352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66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pic>
        <p:nvPicPr>
          <p:cNvPr id="23" name="Imagem 22" descr="ppgepi_logo.png"/>
          <p:cNvPicPr>
            <a:picLocks noChangeAspect="1"/>
          </p:cNvPicPr>
          <p:nvPr/>
        </p:nvPicPr>
        <p:blipFill>
          <a:blip r:embed="rId4"/>
          <a:srcRect r="55735"/>
          <a:stretch>
            <a:fillRect/>
          </a:stretch>
        </p:blipFill>
        <p:spPr>
          <a:xfrm>
            <a:off x="5363297" y="1676141"/>
            <a:ext cx="1456640" cy="116837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63297" y="1103189"/>
            <a:ext cx="145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pPr algn="ctr"/>
            <a:r>
              <a:rPr lang="pt-BR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pt-BR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145206" y="2706179"/>
            <a:ext cx="186833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dirty="0" err="1" smtClean="0">
                <a:solidFill>
                  <a:schemeClr val="accent1"/>
                </a:solidFill>
                <a:cs typeface="Courier New" panose="02070309020205020404" pitchFamily="49" charset="0"/>
              </a:rPr>
              <a:t>Epidemiology</a:t>
            </a:r>
            <a:endParaRPr lang="pt-BR" sz="1700" b="1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29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3941517" y="3941734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130738" y="4104463"/>
            <a:ext cx="2347702" cy="2043572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Imagem 30" descr="ppgepi_logo.png"/>
          <p:cNvPicPr>
            <a:picLocks noChangeAspect="1"/>
          </p:cNvPicPr>
          <p:nvPr/>
        </p:nvPicPr>
        <p:blipFill>
          <a:blip r:embed="rId4"/>
          <a:srcRect r="55735"/>
          <a:stretch>
            <a:fillRect/>
          </a:stretch>
        </p:blipFill>
        <p:spPr>
          <a:xfrm>
            <a:off x="4573997" y="4599044"/>
            <a:ext cx="1456640" cy="1168372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4573997" y="4026092"/>
            <a:ext cx="145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pPr algn="ctr"/>
            <a:r>
              <a:rPr lang="pt-BR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pt-BR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66411" y="5465310"/>
            <a:ext cx="1464226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4355906" y="5465310"/>
            <a:ext cx="186833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dirty="0" err="1" smtClean="0">
                <a:solidFill>
                  <a:schemeClr val="accent1"/>
                </a:solidFill>
                <a:cs typeface="Courier New" panose="02070309020205020404" pitchFamily="49" charset="0"/>
              </a:rPr>
              <a:t>Epidemiology</a:t>
            </a:r>
            <a:endParaRPr lang="pt-BR" sz="1700" b="1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513650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6">
              <a:lumMod val="20000"/>
              <a:lumOff val="80000"/>
            </a:schemeClr>
          </a:solidFill>
          <a:ln w="698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702871" y="1181560"/>
            <a:ext cx="2347702" cy="2043572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3040760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698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3229981" y="1181560"/>
            <a:ext cx="2347702" cy="2043572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846161" y="1557015"/>
            <a:ext cx="20608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Questão de pesquisa</a:t>
            </a:r>
            <a:endParaRPr lang="pt-BR" sz="26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1777205" y="3163808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1966426" y="3326537"/>
            <a:ext cx="2347702" cy="2043572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300681" y="3163808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4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489902" y="3326537"/>
            <a:ext cx="2347702" cy="2043572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6811489" y="3163808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35">
            <a:extLst>
              <a:ext uri="{FF2B5EF4-FFF2-40B4-BE49-F238E27FC236}">
                <a16:creationId xmlns:a16="http://schemas.microsoft.com/office/drawing/2014/main" xmlns="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7000710" y="3326537"/>
            <a:ext cx="2347702" cy="2043572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359219" y="1760136"/>
            <a:ext cx="20608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Coleta de dados</a:t>
            </a:r>
            <a:endParaRPr lang="pt-BR" sz="2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2095361" y="3906173"/>
            <a:ext cx="2060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Análise estatística</a:t>
            </a:r>
            <a:endParaRPr lang="pt-BR" sz="2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613604" y="3994904"/>
            <a:ext cx="206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Implementação computacional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28" y="3711571"/>
            <a:ext cx="1527304" cy="11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Fira Sans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Rodrigo Citton Padilha dos Reis</cp:lastModifiedBy>
  <cp:revision>21</cp:revision>
  <dcterms:created xsi:type="dcterms:W3CDTF">2018-03-31T22:20:45Z</dcterms:created>
  <dcterms:modified xsi:type="dcterms:W3CDTF">2018-09-26T18:47:54Z</dcterms:modified>
</cp:coreProperties>
</file>