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250" d="100"/>
          <a:sy n="250" d="100"/>
        </p:scale>
        <p:origin x="-7188" y="-4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8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61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1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7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3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5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B3B4-F618-4F27-A3D9-EB3C13E4E86C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6652-3837-41B0-BD81-1DFD8262D0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70" y="1885195"/>
            <a:ext cx="895350" cy="10572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801" y="1822132"/>
            <a:ext cx="1445596" cy="112033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93579" y="3184635"/>
            <a:ext cx="41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Lucida Console" panose="020B0609040504020204" pitchFamily="49" charset="0"/>
              </a:rPr>
              <a:t>http://gretl.sourceforge.net</a:t>
            </a:r>
            <a:endParaRPr lang="pt-BR" dirty="0">
              <a:latin typeface="Lucida Console" panose="020B060904050402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18434" y="3184635"/>
            <a:ext cx="41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Lucida Console" panose="020B0609040504020204" pitchFamily="49" charset="0"/>
              </a:rPr>
              <a:t>https://www.r-project.org/</a:t>
            </a:r>
            <a:endParaRPr lang="pt-BR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33" y="323081"/>
            <a:ext cx="4782217" cy="1057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61" y="1086507"/>
            <a:ext cx="1480962" cy="22236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05" y="1086507"/>
            <a:ext cx="2525212" cy="24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543050"/>
            <a:ext cx="5915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22977" r="11546" b="12609"/>
          <a:stretch/>
        </p:blipFill>
        <p:spPr>
          <a:xfrm>
            <a:off x="2060620" y="1262130"/>
            <a:ext cx="7186411" cy="4417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985962" y="3026229"/>
                <a:ext cx="25690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62" y="3026229"/>
                <a:ext cx="256902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6667" r="-11905" b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457304" y="3021875"/>
                <a:ext cx="26125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04" y="3021875"/>
                <a:ext cx="261256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3953" r="-11628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804160" y="3539492"/>
                <a:ext cx="2786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3539492"/>
                <a:ext cx="278675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5668" y="2564675"/>
                <a:ext cx="20999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68" y="2564675"/>
                <a:ext cx="20999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93" y="2971736"/>
            <a:ext cx="2429214" cy="91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787390" y="3086100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90" y="3086100"/>
                <a:ext cx="99386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29412" r="-29412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328736" y="3103630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36" y="3103630"/>
                <a:ext cx="99386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1250" r="-37500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158969" y="3084612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69" y="3084612"/>
                <a:ext cx="99386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35294" r="-29412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144055" y="3618756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55" y="3618756"/>
                <a:ext cx="99386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37500" r="-3125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328736" y="3618756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36" y="3618756"/>
                <a:ext cx="9938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31250" r="-3750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6751483" y="3275112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483" y="3275112"/>
                <a:ext cx="99386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7139940" y="3303270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40" y="3303270"/>
                <a:ext cx="99386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983730" y="3665220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3665220"/>
                <a:ext cx="99386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37500" r="-31250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5787390" y="3618756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90" y="3618756"/>
                <a:ext cx="99386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6002118" y="2971736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18" y="2971736"/>
                <a:ext cx="211276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14706" r="-8824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5934027" y="3262014"/>
                <a:ext cx="20832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27" y="3262014"/>
                <a:ext cx="208327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4286" r="-2857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00465" y="3732376"/>
                <a:ext cx="2051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465" y="3732376"/>
                <a:ext cx="205121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7647" r="-2941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6556946" y="3481776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46" y="3481776"/>
                <a:ext cx="211276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4706" r="-8824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6002118" y="3772644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18" y="3772644"/>
                <a:ext cx="211276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4706" r="-8824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705242" y="2798451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66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242" y="2798451"/>
                <a:ext cx="211276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4286" r="-5714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873892" y="3436620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92" y="3436620"/>
                <a:ext cx="211276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4706" r="-8824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6916518" y="3099082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18" y="3099082"/>
                <a:ext cx="211276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4706" r="-8824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7139940" y="3511332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40" y="3511332"/>
                <a:ext cx="211276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11429" r="-5714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089567" y="3434388"/>
                <a:ext cx="20832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67" y="3434388"/>
                <a:ext cx="208327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7647" r="-5882" b="-2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4866902" y="3268056"/>
                <a:ext cx="2080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02" y="3268056"/>
                <a:ext cx="208070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11429" r="-5714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5296301" y="3305502"/>
                <a:ext cx="2080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59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01" y="3305502"/>
                <a:ext cx="208070" cy="153888"/>
              </a:xfrm>
              <a:prstGeom prst="rect">
                <a:avLst/>
              </a:prstGeom>
              <a:blipFill rotWithShape="0">
                <a:blip r:embed="rId23"/>
                <a:stretch>
                  <a:fillRect l="-14706" r="-5882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4702095" y="3588276"/>
                <a:ext cx="2048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95" y="3588276"/>
                <a:ext cx="204864" cy="153888"/>
              </a:xfrm>
              <a:prstGeom prst="rect">
                <a:avLst/>
              </a:prstGeom>
              <a:blipFill rotWithShape="0">
                <a:blip r:embed="rId24"/>
                <a:stretch>
                  <a:fillRect l="-11765" r="-2941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6378638" y="3295150"/>
                <a:ext cx="2103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38" y="3295150"/>
                <a:ext cx="210314" cy="153888"/>
              </a:xfrm>
              <a:prstGeom prst="rect">
                <a:avLst/>
              </a:prstGeom>
              <a:blipFill rotWithShape="0">
                <a:blip r:embed="rId25"/>
                <a:stretch>
                  <a:fillRect l="-14286" r="-2857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4762738" y="2999548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38" y="2999548"/>
                <a:ext cx="211276" cy="153888"/>
              </a:xfrm>
              <a:prstGeom prst="rect">
                <a:avLst/>
              </a:prstGeom>
              <a:blipFill rotWithShape="0">
                <a:blip r:embed="rId26"/>
                <a:stretch>
                  <a:fillRect l="-11429" r="-857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5421909" y="2907787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9" y="2907787"/>
                <a:ext cx="211276" cy="153888"/>
              </a:xfrm>
              <a:prstGeom prst="rect">
                <a:avLst/>
              </a:prstGeom>
              <a:blipFill rotWithShape="0">
                <a:blip r:embed="rId27"/>
                <a:stretch>
                  <a:fillRect l="-11429" r="-8571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530768" y="3238500"/>
                <a:ext cx="211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pt-BR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68" y="3238500"/>
                <a:ext cx="211276" cy="153888"/>
              </a:xfrm>
              <a:prstGeom prst="rect">
                <a:avLst/>
              </a:prstGeom>
              <a:blipFill rotWithShape="0">
                <a:blip r:embed="rId28"/>
                <a:stretch>
                  <a:fillRect l="-11429" r="-857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Citton Padilha dos Reis</dc:creator>
  <cp:lastModifiedBy>Rodrigo Citton Padilha dos Reis</cp:lastModifiedBy>
  <cp:revision>9</cp:revision>
  <dcterms:created xsi:type="dcterms:W3CDTF">2019-03-10T22:53:49Z</dcterms:created>
  <dcterms:modified xsi:type="dcterms:W3CDTF">2019-04-07T17:01:03Z</dcterms:modified>
</cp:coreProperties>
</file>