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98007-CEE0-4F35-B574-8D3D1DCDF611}" v="2" dt="2023-01-05T13:18:19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政隆 李" userId="bfc728799321ed2e" providerId="LiveId" clId="{63798007-CEE0-4F35-B574-8D3D1DCDF611}"/>
    <pc:docChg chg="undo custSel addSld delSld modSld sldOrd">
      <pc:chgData name="政隆 李" userId="bfc728799321ed2e" providerId="LiveId" clId="{63798007-CEE0-4F35-B574-8D3D1DCDF611}" dt="2023-01-05T15:26:36.926" v="156" actId="2696"/>
      <pc:docMkLst>
        <pc:docMk/>
      </pc:docMkLst>
      <pc:sldChg chg="addSp delSp modSp mod ord">
        <pc:chgData name="政隆 李" userId="bfc728799321ed2e" providerId="LiveId" clId="{63798007-CEE0-4F35-B574-8D3D1DCDF611}" dt="2022-12-28T13:52:25.664" v="51" actId="1076"/>
        <pc:sldMkLst>
          <pc:docMk/>
          <pc:sldMk cId="3341932727" sldId="256"/>
        </pc:sldMkLst>
        <pc:spChg chg="add mod">
          <ac:chgData name="政隆 李" userId="bfc728799321ed2e" providerId="LiveId" clId="{63798007-CEE0-4F35-B574-8D3D1DCDF611}" dt="2022-12-28T13:52:25.664" v="51" actId="1076"/>
          <ac:spMkLst>
            <pc:docMk/>
            <pc:sldMk cId="3341932727" sldId="256"/>
            <ac:spMk id="9" creationId="{72CE4601-DA98-EC6E-4F62-944B3BCAE4D2}"/>
          </ac:spMkLst>
        </pc:spChg>
        <pc:picChg chg="del mod">
          <ac:chgData name="政隆 李" userId="bfc728799321ed2e" providerId="LiveId" clId="{63798007-CEE0-4F35-B574-8D3D1DCDF611}" dt="2022-12-28T13:51:38.760" v="38" actId="21"/>
          <ac:picMkLst>
            <pc:docMk/>
            <pc:sldMk cId="3341932727" sldId="256"/>
            <ac:picMk id="5" creationId="{1C26A978-0F70-9014-6BE0-F46D08F2CB0C}"/>
          </ac:picMkLst>
        </pc:picChg>
        <pc:picChg chg="del">
          <ac:chgData name="政隆 李" userId="bfc728799321ed2e" providerId="LiveId" clId="{63798007-CEE0-4F35-B574-8D3D1DCDF611}" dt="2022-12-28T13:51:38.760" v="38" actId="21"/>
          <ac:picMkLst>
            <pc:docMk/>
            <pc:sldMk cId="3341932727" sldId="256"/>
            <ac:picMk id="7" creationId="{ADCB3872-7E1B-5137-0599-816C70ED0F2C}"/>
          </ac:picMkLst>
        </pc:picChg>
      </pc:sldChg>
      <pc:sldChg chg="addSp delSp modSp mod">
        <pc:chgData name="政隆 李" userId="bfc728799321ed2e" providerId="LiveId" clId="{63798007-CEE0-4F35-B574-8D3D1DCDF611}" dt="2022-12-28T13:49:45.441" v="14" actId="1076"/>
        <pc:sldMkLst>
          <pc:docMk/>
          <pc:sldMk cId="1873996323" sldId="257"/>
        </pc:sldMkLst>
        <pc:spChg chg="del">
          <ac:chgData name="政隆 李" userId="bfc728799321ed2e" providerId="LiveId" clId="{63798007-CEE0-4F35-B574-8D3D1DCDF611}" dt="2022-12-28T13:49:41.263" v="11" actId="478"/>
          <ac:spMkLst>
            <pc:docMk/>
            <pc:sldMk cId="1873996323" sldId="257"/>
            <ac:spMk id="2" creationId="{CB2D8275-5654-CBE4-5813-99F7124444F3}"/>
          </ac:spMkLst>
        </pc:spChg>
        <pc:spChg chg="del">
          <ac:chgData name="政隆 李" userId="bfc728799321ed2e" providerId="LiveId" clId="{63798007-CEE0-4F35-B574-8D3D1DCDF611}" dt="2022-12-28T13:49:07.081" v="4" actId="22"/>
          <ac:spMkLst>
            <pc:docMk/>
            <pc:sldMk cId="1873996323" sldId="257"/>
            <ac:spMk id="3" creationId="{74950DC2-2538-D970-A572-A383276FE17F}"/>
          </ac:spMkLst>
        </pc:spChg>
        <pc:picChg chg="add del mod">
          <ac:chgData name="政隆 李" userId="bfc728799321ed2e" providerId="LiveId" clId="{63798007-CEE0-4F35-B574-8D3D1DCDF611}" dt="2022-12-28T13:49:06.394" v="3" actId="22"/>
          <ac:picMkLst>
            <pc:docMk/>
            <pc:sldMk cId="1873996323" sldId="257"/>
            <ac:picMk id="5" creationId="{593EA6B2-7A47-51B2-0DE3-D3C1BCA31A50}"/>
          </ac:picMkLst>
        </pc:picChg>
        <pc:picChg chg="add mod ord">
          <ac:chgData name="政隆 李" userId="bfc728799321ed2e" providerId="LiveId" clId="{63798007-CEE0-4F35-B574-8D3D1DCDF611}" dt="2022-12-28T13:49:36.103" v="8" actId="1076"/>
          <ac:picMkLst>
            <pc:docMk/>
            <pc:sldMk cId="1873996323" sldId="257"/>
            <ac:picMk id="7" creationId="{965F097B-58F0-2BA2-C1EA-428ACE5879FE}"/>
          </ac:picMkLst>
        </pc:picChg>
        <pc:picChg chg="add mod">
          <ac:chgData name="政隆 李" userId="bfc728799321ed2e" providerId="LiveId" clId="{63798007-CEE0-4F35-B574-8D3D1DCDF611}" dt="2022-12-28T13:49:43.573" v="13" actId="1076"/>
          <ac:picMkLst>
            <pc:docMk/>
            <pc:sldMk cId="1873996323" sldId="257"/>
            <ac:picMk id="9" creationId="{FBF55942-E25F-84AA-6B43-0E1A24216C7D}"/>
          </ac:picMkLst>
        </pc:picChg>
        <pc:picChg chg="add mod">
          <ac:chgData name="政隆 李" userId="bfc728799321ed2e" providerId="LiveId" clId="{63798007-CEE0-4F35-B574-8D3D1DCDF611}" dt="2022-12-28T13:49:45.441" v="14" actId="1076"/>
          <ac:picMkLst>
            <pc:docMk/>
            <pc:sldMk cId="1873996323" sldId="257"/>
            <ac:picMk id="11" creationId="{D6092A1E-4401-78B5-A048-F6FF21B450EC}"/>
          </ac:picMkLst>
        </pc:picChg>
      </pc:sldChg>
      <pc:sldChg chg="addSp delSp modSp mod ord">
        <pc:chgData name="政隆 李" userId="bfc728799321ed2e" providerId="LiveId" clId="{63798007-CEE0-4F35-B574-8D3D1DCDF611}" dt="2022-12-28T13:51:48.603" v="43" actId="478"/>
        <pc:sldMkLst>
          <pc:docMk/>
          <pc:sldMk cId="3127797465" sldId="258"/>
        </pc:sldMkLst>
        <pc:spChg chg="mod">
          <ac:chgData name="政隆 李" userId="bfc728799321ed2e" providerId="LiveId" clId="{63798007-CEE0-4F35-B574-8D3D1DCDF611}" dt="2022-12-28T13:49:52.859" v="18" actId="20577"/>
          <ac:spMkLst>
            <pc:docMk/>
            <pc:sldMk cId="3127797465" sldId="258"/>
            <ac:spMk id="2" creationId="{B211A7DB-7526-6235-25F6-56FD9DB49FAA}"/>
          </ac:spMkLst>
        </pc:spChg>
        <pc:spChg chg="del">
          <ac:chgData name="政隆 李" userId="bfc728799321ed2e" providerId="LiveId" clId="{63798007-CEE0-4F35-B574-8D3D1DCDF611}" dt="2022-12-28T13:51:48.603" v="43" actId="478"/>
          <ac:spMkLst>
            <pc:docMk/>
            <pc:sldMk cId="3127797465" sldId="258"/>
            <ac:spMk id="3" creationId="{145B7DD0-5BFD-F8EA-9465-845CA24CFFA0}"/>
          </ac:spMkLst>
        </pc:spChg>
        <pc:picChg chg="add mod">
          <ac:chgData name="政隆 李" userId="bfc728799321ed2e" providerId="LiveId" clId="{63798007-CEE0-4F35-B574-8D3D1DCDF611}" dt="2022-12-28T13:51:47.234" v="42" actId="1076"/>
          <ac:picMkLst>
            <pc:docMk/>
            <pc:sldMk cId="3127797465" sldId="258"/>
            <ac:picMk id="4" creationId="{81BCDE3C-72E7-1FBB-D73B-5F55F2A37C72}"/>
          </ac:picMkLst>
        </pc:picChg>
        <pc:picChg chg="add mod">
          <ac:chgData name="政隆 李" userId="bfc728799321ed2e" providerId="LiveId" clId="{63798007-CEE0-4F35-B574-8D3D1DCDF611}" dt="2022-12-28T13:51:45.862" v="41" actId="1076"/>
          <ac:picMkLst>
            <pc:docMk/>
            <pc:sldMk cId="3127797465" sldId="258"/>
            <ac:picMk id="5" creationId="{7F4A1E1D-6B74-AF10-6D70-29CD567D137B}"/>
          </ac:picMkLst>
        </pc:picChg>
      </pc:sldChg>
      <pc:sldChg chg="addSp delSp modSp mod">
        <pc:chgData name="政隆 李" userId="bfc728799321ed2e" providerId="LiveId" clId="{63798007-CEE0-4F35-B574-8D3D1DCDF611}" dt="2022-12-28T13:51:13.327" v="36" actId="1076"/>
        <pc:sldMkLst>
          <pc:docMk/>
          <pc:sldMk cId="4272335599" sldId="259"/>
        </pc:sldMkLst>
        <pc:spChg chg="del">
          <ac:chgData name="政隆 李" userId="bfc728799321ed2e" providerId="LiveId" clId="{63798007-CEE0-4F35-B574-8D3D1DCDF611}" dt="2022-12-28T13:50:21.847" v="19" actId="22"/>
          <ac:spMkLst>
            <pc:docMk/>
            <pc:sldMk cId="4272335599" sldId="259"/>
            <ac:spMk id="3" creationId="{1C1A5170-44F0-CF25-4EEA-647B59CD4EC1}"/>
          </ac:spMkLst>
        </pc:spChg>
        <pc:picChg chg="add mod ord">
          <ac:chgData name="政隆 李" userId="bfc728799321ed2e" providerId="LiveId" clId="{63798007-CEE0-4F35-B574-8D3D1DCDF611}" dt="2022-12-28T13:51:13.327" v="36" actId="1076"/>
          <ac:picMkLst>
            <pc:docMk/>
            <pc:sldMk cId="4272335599" sldId="259"/>
            <ac:picMk id="5" creationId="{35A57FDA-3F14-A1BF-15E0-64AF8686638B}"/>
          </ac:picMkLst>
        </pc:picChg>
        <pc:picChg chg="add mod">
          <ac:chgData name="政隆 李" userId="bfc728799321ed2e" providerId="LiveId" clId="{63798007-CEE0-4F35-B574-8D3D1DCDF611}" dt="2022-12-28T13:51:10.413" v="34" actId="1076"/>
          <ac:picMkLst>
            <pc:docMk/>
            <pc:sldMk cId="4272335599" sldId="259"/>
            <ac:picMk id="7" creationId="{857AEB4A-CA65-FEE0-3A41-7E461C5E1B8A}"/>
          </ac:picMkLst>
        </pc:picChg>
        <pc:picChg chg="add mod">
          <ac:chgData name="政隆 李" userId="bfc728799321ed2e" providerId="LiveId" clId="{63798007-CEE0-4F35-B574-8D3D1DCDF611}" dt="2022-12-28T13:50:54.606" v="29" actId="1076"/>
          <ac:picMkLst>
            <pc:docMk/>
            <pc:sldMk cId="4272335599" sldId="259"/>
            <ac:picMk id="9" creationId="{4C5F1D4C-7783-6D5C-16ED-B94CC8D6E9CA}"/>
          </ac:picMkLst>
        </pc:picChg>
        <pc:picChg chg="add mod">
          <ac:chgData name="政隆 李" userId="bfc728799321ed2e" providerId="LiveId" clId="{63798007-CEE0-4F35-B574-8D3D1DCDF611}" dt="2022-12-28T13:51:07.488" v="32" actId="1076"/>
          <ac:picMkLst>
            <pc:docMk/>
            <pc:sldMk cId="4272335599" sldId="259"/>
            <ac:picMk id="11" creationId="{8167E37D-C894-A8AD-1B2F-51BE08692B6D}"/>
          </ac:picMkLst>
        </pc:picChg>
      </pc:sldChg>
      <pc:sldChg chg="modSp del mod">
        <pc:chgData name="政隆 李" userId="bfc728799321ed2e" providerId="LiveId" clId="{63798007-CEE0-4F35-B574-8D3D1DCDF611}" dt="2023-01-05T15:26:36.926" v="156" actId="2696"/>
        <pc:sldMkLst>
          <pc:docMk/>
          <pc:sldMk cId="3182201657" sldId="260"/>
        </pc:sldMkLst>
        <pc:spChg chg="mod">
          <ac:chgData name="政隆 李" userId="bfc728799321ed2e" providerId="LiveId" clId="{63798007-CEE0-4F35-B574-8D3D1DCDF611}" dt="2023-01-05T15:26:33.619" v="155" actId="27636"/>
          <ac:spMkLst>
            <pc:docMk/>
            <pc:sldMk cId="3182201657" sldId="260"/>
            <ac:spMk id="3" creationId="{7992DFF6-A73D-D455-98F3-277DEDC70563}"/>
          </ac:spMkLst>
        </pc:spChg>
      </pc:sldChg>
      <pc:sldChg chg="addSp delSp modSp mod">
        <pc:chgData name="政隆 李" userId="bfc728799321ed2e" providerId="LiveId" clId="{63798007-CEE0-4F35-B574-8D3D1DCDF611}" dt="2022-12-31T16:29:11.197" v="64" actId="1076"/>
        <pc:sldMkLst>
          <pc:docMk/>
          <pc:sldMk cId="3566324642" sldId="261"/>
        </pc:sldMkLst>
        <pc:spChg chg="del">
          <ac:chgData name="政隆 李" userId="bfc728799321ed2e" providerId="LiveId" clId="{63798007-CEE0-4F35-B574-8D3D1DCDF611}" dt="2022-12-31T16:27:00.200" v="57" actId="478"/>
          <ac:spMkLst>
            <pc:docMk/>
            <pc:sldMk cId="3566324642" sldId="261"/>
            <ac:spMk id="2" creationId="{0A0BBC8C-D1B9-6D3F-009D-2E490DAB3641}"/>
          </ac:spMkLst>
        </pc:spChg>
        <pc:spChg chg="del">
          <ac:chgData name="政隆 李" userId="bfc728799321ed2e" providerId="LiveId" clId="{63798007-CEE0-4F35-B574-8D3D1DCDF611}" dt="2022-12-31T16:26:57.324" v="55" actId="22"/>
          <ac:spMkLst>
            <pc:docMk/>
            <pc:sldMk cId="3566324642" sldId="261"/>
            <ac:spMk id="3" creationId="{C7CD8A51-040C-78BE-0A88-6460BCC51527}"/>
          </ac:spMkLst>
        </pc:spChg>
        <pc:picChg chg="add mod ord">
          <ac:chgData name="政隆 李" userId="bfc728799321ed2e" providerId="LiveId" clId="{63798007-CEE0-4F35-B574-8D3D1DCDF611}" dt="2022-12-31T16:29:11.197" v="64" actId="1076"/>
          <ac:picMkLst>
            <pc:docMk/>
            <pc:sldMk cId="3566324642" sldId="261"/>
            <ac:picMk id="5" creationId="{0CE450E0-3D6D-0C80-B712-E59C8310D09E}"/>
          </ac:picMkLst>
        </pc:picChg>
        <pc:picChg chg="add mod">
          <ac:chgData name="政隆 李" userId="bfc728799321ed2e" providerId="LiveId" clId="{63798007-CEE0-4F35-B574-8D3D1DCDF611}" dt="2022-12-31T16:29:10.117" v="63" actId="1076"/>
          <ac:picMkLst>
            <pc:docMk/>
            <pc:sldMk cId="3566324642" sldId="261"/>
            <ac:picMk id="7" creationId="{4AD1D5F2-86D1-C0AC-F1B0-A9446FC41871}"/>
          </ac:picMkLst>
        </pc:picChg>
      </pc:sldChg>
      <pc:sldChg chg="addSp delSp modSp new mod">
        <pc:chgData name="政隆 李" userId="bfc728799321ed2e" providerId="LiveId" clId="{63798007-CEE0-4F35-B574-8D3D1DCDF611}" dt="2023-01-05T13:17:40.215" v="106" actId="1076"/>
        <pc:sldMkLst>
          <pc:docMk/>
          <pc:sldMk cId="3480498436" sldId="262"/>
        </pc:sldMkLst>
        <pc:spChg chg="mod">
          <ac:chgData name="政隆 李" userId="bfc728799321ed2e" providerId="LiveId" clId="{63798007-CEE0-4F35-B574-8D3D1DCDF611}" dt="2023-01-05T12:43:01.563" v="89" actId="20577"/>
          <ac:spMkLst>
            <pc:docMk/>
            <pc:sldMk cId="3480498436" sldId="262"/>
            <ac:spMk id="2" creationId="{94743639-BE32-29B2-7E61-07F3B6E361FB}"/>
          </ac:spMkLst>
        </pc:spChg>
        <pc:spChg chg="del">
          <ac:chgData name="政隆 李" userId="bfc728799321ed2e" providerId="LiveId" clId="{63798007-CEE0-4F35-B574-8D3D1DCDF611}" dt="2023-01-05T12:43:13.280" v="90" actId="22"/>
          <ac:spMkLst>
            <pc:docMk/>
            <pc:sldMk cId="3480498436" sldId="262"/>
            <ac:spMk id="3" creationId="{1FF1B88F-DE2B-02A1-321A-DC95BBFB0FC0}"/>
          </ac:spMkLst>
        </pc:spChg>
        <pc:picChg chg="add mod ord">
          <ac:chgData name="政隆 李" userId="bfc728799321ed2e" providerId="LiveId" clId="{63798007-CEE0-4F35-B574-8D3D1DCDF611}" dt="2023-01-05T12:43:32.733" v="95" actId="14100"/>
          <ac:picMkLst>
            <pc:docMk/>
            <pc:sldMk cId="3480498436" sldId="262"/>
            <ac:picMk id="5" creationId="{28952BE5-16D6-26F8-9048-8CE0A5370156}"/>
          </ac:picMkLst>
        </pc:picChg>
        <pc:picChg chg="add mod">
          <ac:chgData name="政隆 李" userId="bfc728799321ed2e" providerId="LiveId" clId="{63798007-CEE0-4F35-B574-8D3D1DCDF611}" dt="2023-01-05T12:43:35.418" v="97" actId="1076"/>
          <ac:picMkLst>
            <pc:docMk/>
            <pc:sldMk cId="3480498436" sldId="262"/>
            <ac:picMk id="7" creationId="{3EA4BE06-51F4-891C-F71B-626E944BBE65}"/>
          </ac:picMkLst>
        </pc:picChg>
        <pc:picChg chg="add mod">
          <ac:chgData name="政隆 李" userId="bfc728799321ed2e" providerId="LiveId" clId="{63798007-CEE0-4F35-B574-8D3D1DCDF611}" dt="2023-01-05T12:44:17.276" v="101" actId="1076"/>
          <ac:picMkLst>
            <pc:docMk/>
            <pc:sldMk cId="3480498436" sldId="262"/>
            <ac:picMk id="9" creationId="{E8755A60-9E01-E841-DA28-CB7D46DC1CA8}"/>
          </ac:picMkLst>
        </pc:picChg>
        <pc:picChg chg="add mod">
          <ac:chgData name="政隆 李" userId="bfc728799321ed2e" providerId="LiveId" clId="{63798007-CEE0-4F35-B574-8D3D1DCDF611}" dt="2023-01-05T12:44:23.754" v="103" actId="1076"/>
          <ac:picMkLst>
            <pc:docMk/>
            <pc:sldMk cId="3480498436" sldId="262"/>
            <ac:picMk id="11" creationId="{389E1F66-5140-4DB2-B95B-416D8FFE7420}"/>
          </ac:picMkLst>
        </pc:picChg>
        <pc:picChg chg="add mod">
          <ac:chgData name="政隆 李" userId="bfc728799321ed2e" providerId="LiveId" clId="{63798007-CEE0-4F35-B574-8D3D1DCDF611}" dt="2023-01-05T13:17:40.215" v="106" actId="1076"/>
          <ac:picMkLst>
            <pc:docMk/>
            <pc:sldMk cId="3480498436" sldId="262"/>
            <ac:picMk id="13" creationId="{00B958DB-2775-56CF-A506-B8CC90950A65}"/>
          </ac:picMkLst>
        </pc:picChg>
      </pc:sldChg>
      <pc:sldChg chg="addSp delSp modSp new mod">
        <pc:chgData name="政隆 李" userId="bfc728799321ed2e" providerId="LiveId" clId="{63798007-CEE0-4F35-B574-8D3D1DCDF611}" dt="2023-01-05T13:20:53.732" v="153" actId="1076"/>
        <pc:sldMkLst>
          <pc:docMk/>
          <pc:sldMk cId="1336725976" sldId="263"/>
        </pc:sldMkLst>
        <pc:spChg chg="mod">
          <ac:chgData name="政隆 李" userId="bfc728799321ed2e" providerId="LiveId" clId="{63798007-CEE0-4F35-B574-8D3D1DCDF611}" dt="2023-01-05T13:18:34.219" v="137" actId="20577"/>
          <ac:spMkLst>
            <pc:docMk/>
            <pc:sldMk cId="1336725976" sldId="263"/>
            <ac:spMk id="2" creationId="{662D5898-0689-8956-2619-51DE935661CE}"/>
          </ac:spMkLst>
        </pc:spChg>
        <pc:spChg chg="del">
          <ac:chgData name="政隆 李" userId="bfc728799321ed2e" providerId="LiveId" clId="{63798007-CEE0-4F35-B574-8D3D1DCDF611}" dt="2023-01-05T13:18:35.923" v="138" actId="22"/>
          <ac:spMkLst>
            <pc:docMk/>
            <pc:sldMk cId="1336725976" sldId="263"/>
            <ac:spMk id="3" creationId="{431322F3-97D5-388D-1DA6-78C7CF5F88D2}"/>
          </ac:spMkLst>
        </pc:spChg>
        <pc:picChg chg="add mod ord">
          <ac:chgData name="政隆 李" userId="bfc728799321ed2e" providerId="LiveId" clId="{63798007-CEE0-4F35-B574-8D3D1DCDF611}" dt="2023-01-05T13:18:38.887" v="140" actId="1076"/>
          <ac:picMkLst>
            <pc:docMk/>
            <pc:sldMk cId="1336725976" sldId="263"/>
            <ac:picMk id="5" creationId="{3C752400-2CA8-9F95-890B-6E7864445426}"/>
          </ac:picMkLst>
        </pc:picChg>
        <pc:picChg chg="add mod">
          <ac:chgData name="政隆 李" userId="bfc728799321ed2e" providerId="LiveId" clId="{63798007-CEE0-4F35-B574-8D3D1DCDF611}" dt="2023-01-05T13:19:26.340" v="143" actId="1076"/>
          <ac:picMkLst>
            <pc:docMk/>
            <pc:sldMk cId="1336725976" sldId="263"/>
            <ac:picMk id="7" creationId="{678ACAF7-CC85-49AD-F26D-2EF58B6172AA}"/>
          </ac:picMkLst>
        </pc:picChg>
        <pc:picChg chg="add mod">
          <ac:chgData name="政隆 李" userId="bfc728799321ed2e" providerId="LiveId" clId="{63798007-CEE0-4F35-B574-8D3D1DCDF611}" dt="2023-01-05T13:19:40.403" v="145" actId="1076"/>
          <ac:picMkLst>
            <pc:docMk/>
            <pc:sldMk cId="1336725976" sldId="263"/>
            <ac:picMk id="9" creationId="{9F1AD939-3979-D2F7-AEBE-4DB31E2AE416}"/>
          </ac:picMkLst>
        </pc:picChg>
        <pc:picChg chg="add mod">
          <ac:chgData name="政隆 李" userId="bfc728799321ed2e" providerId="LiveId" clId="{63798007-CEE0-4F35-B574-8D3D1DCDF611}" dt="2023-01-05T13:20:53.732" v="153" actId="1076"/>
          <ac:picMkLst>
            <pc:docMk/>
            <pc:sldMk cId="1336725976" sldId="263"/>
            <ac:picMk id="11" creationId="{77513FFB-7E1D-1A57-5ACD-AE9EFF85B771}"/>
          </ac:picMkLst>
        </pc:picChg>
        <pc:picChg chg="add mod">
          <ac:chgData name="政隆 李" userId="bfc728799321ed2e" providerId="LiveId" clId="{63798007-CEE0-4F35-B574-8D3D1DCDF611}" dt="2023-01-05T13:20:51.970" v="152" actId="1076"/>
          <ac:picMkLst>
            <pc:docMk/>
            <pc:sldMk cId="1336725976" sldId="263"/>
            <ac:picMk id="13" creationId="{FA0A4FDE-645C-46AC-7395-8BECFE5BEE16}"/>
          </ac:picMkLst>
        </pc:picChg>
      </pc:sldChg>
      <pc:sldChg chg="new">
        <pc:chgData name="政隆 李" userId="bfc728799321ed2e" providerId="LiveId" clId="{63798007-CEE0-4F35-B574-8D3D1DCDF611}" dt="2023-01-05T12:39:53.502" v="67" actId="680"/>
        <pc:sldMkLst>
          <pc:docMk/>
          <pc:sldMk cId="3118133650" sldId="264"/>
        </pc:sldMkLst>
      </pc:sldChg>
      <pc:sldChg chg="new">
        <pc:chgData name="政隆 李" userId="bfc728799321ed2e" providerId="LiveId" clId="{63798007-CEE0-4F35-B574-8D3D1DCDF611}" dt="2023-01-05T12:39:53.661" v="68" actId="680"/>
        <pc:sldMkLst>
          <pc:docMk/>
          <pc:sldMk cId="3437151550" sldId="265"/>
        </pc:sldMkLst>
      </pc:sldChg>
      <pc:sldChg chg="new">
        <pc:chgData name="政隆 李" userId="bfc728799321ed2e" providerId="LiveId" clId="{63798007-CEE0-4F35-B574-8D3D1DCDF611}" dt="2023-01-05T12:39:53.852" v="69" actId="680"/>
        <pc:sldMkLst>
          <pc:docMk/>
          <pc:sldMk cId="1823058517" sldId="266"/>
        </pc:sldMkLst>
      </pc:sldChg>
      <pc:sldChg chg="new">
        <pc:chgData name="政隆 李" userId="bfc728799321ed2e" providerId="LiveId" clId="{63798007-CEE0-4F35-B574-8D3D1DCDF611}" dt="2023-01-05T12:39:54.009" v="70" actId="680"/>
        <pc:sldMkLst>
          <pc:docMk/>
          <pc:sldMk cId="1139998954" sldId="267"/>
        </pc:sldMkLst>
      </pc:sldChg>
      <pc:sldChg chg="new">
        <pc:chgData name="政隆 李" userId="bfc728799321ed2e" providerId="LiveId" clId="{63798007-CEE0-4F35-B574-8D3D1DCDF611}" dt="2023-01-05T12:39:54.166" v="71" actId="680"/>
        <pc:sldMkLst>
          <pc:docMk/>
          <pc:sldMk cId="2714137701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4A7AC-ABD5-5FC6-B1C2-F7CD96928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7D0A41-8CA0-B9BF-E17C-0EB70D035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899508-F202-6771-C135-E92FBE7A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205-594C-4280-B25E-86E2ED311045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01B559-7D54-1393-76BA-A8A9FFD6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2DA26E-5095-FF3F-5048-168C299E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D4EF-D118-4B54-A3D7-9CBB46FEE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17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F0F03-03FC-FE3B-E6BE-2371C3FA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9DECB9-0DCA-8689-ECD0-55EE29C85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E66297-14DE-918E-3BEF-52CAF752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205-594C-4280-B25E-86E2ED311045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97BD0E-C6A2-8EB3-ED3E-6E1A7759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16E6D9-233A-57A5-8141-E0A276D4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D4EF-D118-4B54-A3D7-9CBB46FEE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97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79F180F-C1C2-6986-4495-533494F96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6F37C1-0F4F-6DC0-A04D-FAD516960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E59F50-250A-642B-A68B-2936353A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205-594C-4280-B25E-86E2ED311045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91E8ED-3619-29AA-D5CD-CCA17A81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484874-CDA6-D5B1-541B-6CBF19B0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D4EF-D118-4B54-A3D7-9CBB46FEE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8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800E8-2D81-01AC-27BF-E5E40D3F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D8B36D-E490-6B5E-7C32-F1AD07198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4E1D88-79F4-DC8B-3FB8-08D21ECE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205-594C-4280-B25E-86E2ED311045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1C1088-FC3F-7EE4-0A53-6459DA19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D2BCBC-2CBB-F8D8-54A3-99D6CCBB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D4EF-D118-4B54-A3D7-9CBB46FEE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14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E82EE-075D-6BE9-7985-64D2FE50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C9267E-20FC-3BBA-7806-31910046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0DA350-DD70-C78D-0148-FD6DB325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205-594C-4280-B25E-86E2ED311045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D62FF8-DD93-8BEA-5B90-F6285183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D5F45C-544B-80FF-025C-A6C2029D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D4EF-D118-4B54-A3D7-9CBB46FEE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19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380C8-B9C6-13CA-E2F2-9A6AB34B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9DABFA-0E38-569E-CA62-97583F187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A853EC-E78F-DE49-4629-31042102E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F4BBC4-97A6-8837-6413-53C51D5F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205-594C-4280-B25E-86E2ED311045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AE8249-0368-1213-F977-E572A137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CBC50E-D4D3-784A-C502-EB22AAA7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D4EF-D118-4B54-A3D7-9CBB46FEE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0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F0846-BB55-475F-DDB2-30088F49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88C77B-FD4C-C8DE-2540-A3A82FFB9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BE5094-06E6-598A-06CF-3C4D210F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3CEFED-EA6F-977C-5EC9-3ACB65B3C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B34B23-E5AF-FAE6-F1AE-88644FFF3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758853F-4437-027F-5F65-C1C4B898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205-594C-4280-B25E-86E2ED311045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F469E7-F242-EFE6-AC70-06303C06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23DB0A6-5454-462D-33A9-3CD3AF55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D4EF-D118-4B54-A3D7-9CBB46FEE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60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5D393-A4BE-DEE8-F5A0-7AB141F2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B46225-B537-0CA7-BF00-DFBE3148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205-594C-4280-B25E-86E2ED311045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A8161E-7C1D-97FB-FA05-73FEB4AA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BB5A35-D3ED-7755-946D-EBD2AD04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D4EF-D118-4B54-A3D7-9CBB46FEE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85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725FBF-C53C-7DD5-B762-3DA0E333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205-594C-4280-B25E-86E2ED311045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D72F5D-0A2D-C518-2DBE-779EF840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DB490D-4961-E2C2-E41E-D13CDBDE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D4EF-D118-4B54-A3D7-9CBB46FEE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4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50E58-9C0A-EF5D-F55C-3B49227E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21D448-3C91-37BA-42FD-ECC12DF3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5C68C3-EC93-9659-CFD3-52C8C8AD8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671906-F310-5AC5-30AB-D3806BB1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205-594C-4280-B25E-86E2ED311045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33A1C3-60E4-5FE7-DB56-DD8D865B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90A222-1641-E669-6D1C-5FE438D9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D4EF-D118-4B54-A3D7-9CBB46FEE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81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05321-66B8-528B-9CEA-76E7F3A5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A813EF6-ACDE-D291-FE2A-6A4D0ABEC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AE8513-A058-65F9-2BED-BE761D4B6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740105-5FD4-A434-B799-AB33BAA6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205-594C-4280-B25E-86E2ED311045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4AA54D-D6B7-4CD9-6019-60C1D144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C0E6BE-170B-DC43-FBCE-61E6810C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D4EF-D118-4B54-A3D7-9CBB46FEE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44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28635C-8509-7616-CAB4-EB5CADA7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0B88BA-3C27-9575-532F-60E736924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905F12-99E0-F53B-FBF7-0FACDFECA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DE205-594C-4280-B25E-86E2ED311045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E8580E-6385-2824-6C93-E30FF6939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0941D4-7DB5-5516-76F3-C70CDAB6B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9D4EF-D118-4B54-A3D7-9CBB46FEE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30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1A7DB-7526-6235-25F6-56FD9DB4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BCDE3C-72E7-1FBB-D73B-5F55F2A3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08" y="1695572"/>
            <a:ext cx="6043143" cy="346685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F4A1E1D-6B74-AF10-6D70-29CD567D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558" y="3892772"/>
            <a:ext cx="6233086" cy="28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9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65F097B-58F0-2BA2-C1EA-428ACE587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969" y="0"/>
            <a:ext cx="6105235" cy="4351338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BF55942-E25F-84AA-6B43-0E1A24216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318" y="0"/>
            <a:ext cx="5258534" cy="498227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6092A1E-4401-78B5-A048-F6FF21B45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844" y="4544960"/>
            <a:ext cx="7144747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9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E2E42-45DC-0C7B-9C02-7801A5D5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5A57FDA-3F14-A1BF-15E0-64AF86866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414" y="121537"/>
            <a:ext cx="5022853" cy="337177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7AEB4A-CA65-FEE0-3A41-7E461C5E1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42" y="25658"/>
            <a:ext cx="5149558" cy="356353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C5F1D4C-7783-6D5C-16ED-B94CC8D6E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37" y="3530991"/>
            <a:ext cx="5084881" cy="350017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167E37D-C894-A8AD-1B2F-51BE08692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788" y="3874059"/>
            <a:ext cx="4611156" cy="315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3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72CE4601-DA98-EC6E-4F62-944B3BCAE4D2}"/>
              </a:ext>
            </a:extLst>
          </p:cNvPr>
          <p:cNvSpPr txBox="1"/>
          <p:nvPr/>
        </p:nvSpPr>
        <p:spPr>
          <a:xfrm>
            <a:off x="52167" y="302359"/>
            <a:ext cx="1208766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/>
              <a:t>{</a:t>
            </a:r>
          </a:p>
          <a:p>
            <a:r>
              <a:rPr lang="zh-TW" altLang="en-US" sz="1600" dirty="0"/>
              <a:t>    "all_wheels_on_track": Boolean,        # flag to indicate if the agent is on the track</a:t>
            </a:r>
          </a:p>
          <a:p>
            <a:r>
              <a:rPr lang="zh-TW" altLang="en-US" sz="1600" dirty="0"/>
              <a:t>    "x": float,                            # agent's x-coordinate in meters</a:t>
            </a:r>
          </a:p>
          <a:p>
            <a:r>
              <a:rPr lang="zh-TW" altLang="en-US" sz="1600" dirty="0"/>
              <a:t>    "y": float,                            # agent's y-coordinate in meters</a:t>
            </a:r>
          </a:p>
          <a:p>
            <a:r>
              <a:rPr lang="zh-TW" altLang="en-US" sz="1600" dirty="0"/>
              <a:t>    "closest_objects": [int, int],         # zero-based indices of the two closest objects to the agent's current position of (x, y).</a:t>
            </a:r>
          </a:p>
          <a:p>
            <a:r>
              <a:rPr lang="zh-TW" altLang="en-US" sz="1600" dirty="0"/>
              <a:t>    "closest_waypoints": [int, int],       # indices of the two nearest waypoints.</a:t>
            </a:r>
          </a:p>
          <a:p>
            <a:r>
              <a:rPr lang="zh-TW" altLang="en-US" sz="1600" dirty="0"/>
              <a:t>    "distance_from_center": float,         # distance in meters from the track center </a:t>
            </a:r>
          </a:p>
          <a:p>
            <a:r>
              <a:rPr lang="zh-TW" altLang="en-US" sz="1600" dirty="0"/>
              <a:t>    "is_crashed": Boolean,                 # Boolean flag to indicate whether the agent has crashed.</a:t>
            </a:r>
          </a:p>
          <a:p>
            <a:r>
              <a:rPr lang="zh-TW" altLang="en-US" sz="1600" dirty="0"/>
              <a:t>    "is_left_of_center": Boolean,          # Flag to indicate if the agent is on the left side to the track center or not. </a:t>
            </a:r>
          </a:p>
          <a:p>
            <a:r>
              <a:rPr lang="zh-TW" altLang="en-US" sz="1600" dirty="0"/>
              <a:t>    "is_offtrack": Boolean,                # Boolean flag to indicate whether the agent has gone off track.</a:t>
            </a:r>
          </a:p>
          <a:p>
            <a:r>
              <a:rPr lang="zh-TW" altLang="en-US" sz="1600" dirty="0"/>
              <a:t>    "is_reversed": Boolean,                # flag to indicate if the agent is driving clockwise (True) or counter clockwise (False).</a:t>
            </a:r>
          </a:p>
          <a:p>
            <a:r>
              <a:rPr lang="zh-TW" altLang="en-US" sz="1600" dirty="0"/>
              <a:t>    "heading": float,                      # agent's yaw in degrees</a:t>
            </a:r>
          </a:p>
          <a:p>
            <a:r>
              <a:rPr lang="zh-TW" altLang="en-US" sz="1600" dirty="0"/>
              <a:t>    "objects_distance": [float, ],         # list of the objects' distances in meters between 0 and track_length in relation to the starting line.</a:t>
            </a:r>
          </a:p>
          <a:p>
            <a:r>
              <a:rPr lang="zh-TW" altLang="en-US" sz="1600" dirty="0"/>
              <a:t>    "objects_heading": [float, ],          # list of the objects' headings in degrees between -180 and 180.</a:t>
            </a:r>
          </a:p>
          <a:p>
            <a:r>
              <a:rPr lang="zh-TW" altLang="en-US" sz="1600" dirty="0"/>
              <a:t>    "objects_left_of_center": [Boolean, ], # list of Boolean flags indicating whether elements' objects are left of the center (True) or not (False).</a:t>
            </a:r>
          </a:p>
          <a:p>
            <a:r>
              <a:rPr lang="zh-TW" altLang="en-US" sz="1600" dirty="0"/>
              <a:t>    "objects_location": [(float, float),], # list of object locations [(x,y), ...].</a:t>
            </a:r>
          </a:p>
          <a:p>
            <a:r>
              <a:rPr lang="zh-TW" altLang="en-US" sz="1600" dirty="0"/>
              <a:t>    "objects_speed": [float, ],            # list of the objects' speeds in meters per second.</a:t>
            </a:r>
          </a:p>
          <a:p>
            <a:r>
              <a:rPr lang="zh-TW" altLang="en-US" sz="1600" dirty="0"/>
              <a:t>    "progress": float,                     # percentage of track completed</a:t>
            </a:r>
          </a:p>
          <a:p>
            <a:r>
              <a:rPr lang="zh-TW" altLang="en-US" sz="1600" dirty="0"/>
              <a:t>    "speed": float,                        # agent's speed in meters per second (m/s)</a:t>
            </a:r>
          </a:p>
          <a:p>
            <a:r>
              <a:rPr lang="zh-TW" altLang="en-US" sz="1600" dirty="0"/>
              <a:t>    "steering_angle": float,               # agent's steering angle in degrees</a:t>
            </a:r>
          </a:p>
          <a:p>
            <a:r>
              <a:rPr lang="zh-TW" altLang="en-US" sz="1600" dirty="0"/>
              <a:t>    "steps": int,                          # number steps completed</a:t>
            </a:r>
          </a:p>
          <a:p>
            <a:r>
              <a:rPr lang="zh-TW" altLang="en-US" sz="1600" dirty="0"/>
              <a:t>    "track_length": float,                 # track length in meters.</a:t>
            </a:r>
          </a:p>
          <a:p>
            <a:r>
              <a:rPr lang="zh-TW" altLang="en-US" sz="1600" dirty="0"/>
              <a:t>    "track_width": float,                  # width of the track</a:t>
            </a:r>
          </a:p>
          <a:p>
            <a:r>
              <a:rPr lang="zh-TW" altLang="en-US" sz="1600" dirty="0"/>
              <a:t>    "waypoints": [(float, float), ]        # list of (x,y) as milestones along the track center</a:t>
            </a:r>
          </a:p>
          <a:p>
            <a:endParaRPr lang="zh-TW" altLang="en-US" sz="1600" dirty="0"/>
          </a:p>
          <a:p>
            <a:r>
              <a:rPr lang="zh-TW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193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CE450E0-3D6D-0C80-B712-E59C8310D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339818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AD1D5F2-86D1-C0AC-F1B0-A9446FC4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504" y="3398186"/>
            <a:ext cx="8833449" cy="47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2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43639-BE32-29B2-7E61-07F3B6E3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Bad model v5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8952BE5-16D6-26F8-9048-8CE0A5370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253331"/>
            <a:ext cx="4572000" cy="307166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A4BE06-51F4-891C-F71B-626E944BB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027906"/>
            <a:ext cx="4572000" cy="30231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8755A60-9E01-E841-DA28-CB7D46DC1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93027"/>
            <a:ext cx="5170852" cy="309224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89E1F66-5140-4DB2-B95B-416D8FFE7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585273"/>
            <a:ext cx="5582429" cy="263879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0B958DB-2775-56CF-A506-B8CC90950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469" y="4493027"/>
            <a:ext cx="4861197" cy="30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D5898-0689-8956-2619-51DE9356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Current better model v12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752400-2CA8-9F95-890B-6E7864445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5821" y="4315607"/>
            <a:ext cx="5366980" cy="334904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78ACAF7-CC85-49AD-F26D-2EF58B61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43" y="4549058"/>
            <a:ext cx="4650127" cy="262329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F1AD939-3979-D2F7-AEBE-4DB31E2AE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34" y="7477669"/>
            <a:ext cx="5458587" cy="255305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7513FFB-7E1D-1A57-5ACD-AE9EFF85B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52" y="1325547"/>
            <a:ext cx="4651143" cy="31007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A0A4FDE-645C-46AC-7395-8BECFE5BE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821" y="1497699"/>
            <a:ext cx="4947379" cy="324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2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4699</TotalTime>
  <Words>444</Words>
  <Application>Microsoft Office PowerPoint</Application>
  <PresentationFormat>寬螢幕</PresentationFormat>
  <Paragraphs>29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V2</vt:lpstr>
      <vt:lpstr>PowerPoint 簡報</vt:lpstr>
      <vt:lpstr>PowerPoint 簡報</vt:lpstr>
      <vt:lpstr>PowerPoint 簡報</vt:lpstr>
      <vt:lpstr>PowerPoint 簡報</vt:lpstr>
      <vt:lpstr>Bad model v5</vt:lpstr>
      <vt:lpstr>Current better model v12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日四技電子9B 李政隆</dc:creator>
  <cp:lastModifiedBy>日四技電子9B 李政隆</cp:lastModifiedBy>
  <cp:revision>2</cp:revision>
  <dcterms:created xsi:type="dcterms:W3CDTF">2022-12-28T13:47:18Z</dcterms:created>
  <dcterms:modified xsi:type="dcterms:W3CDTF">2023-01-11T14:51:26Z</dcterms:modified>
</cp:coreProperties>
</file>