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63" r:id="rId6"/>
    <p:sldId id="262" r:id="rId7"/>
    <p:sldId id="259" r:id="rId8"/>
    <p:sldId id="265" r:id="rId9"/>
    <p:sldId id="266" r:id="rId10"/>
    <p:sldId id="264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20AAA-A87D-E648-A9AB-ABF695582CC7}" type="datetimeFigureOut">
              <a:rPr kumimoji="1" lang="zh-TW" altLang="en-US" smtClean="0"/>
              <a:t>2025/8/17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2EC45-62F6-D04A-8D2B-D70BDFFA523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39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TW" dirty="0"/>
              <a:t>https://</a:t>
            </a:r>
            <a:r>
              <a:rPr kumimoji="1" lang="en" altLang="zh-TW" dirty="0" err="1"/>
              <a:t>miahsuwork.medium.com</a:t>
            </a:r>
            <a:r>
              <a:rPr kumimoji="1" lang="en" altLang="zh-TW" dirty="0"/>
              <a:t>/%E7%AC%AC%E4%BA%8C%E9%80%B1-git-%E9%80%B2%E9%9A%8E%E4%BD%BF%E7%94%A8-branch-merge-a571cc0a95de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2EC45-62F6-D04A-8D2B-D70BDFFA5235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307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EB2B4-06E1-7A87-300A-28320FF4D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1DA763-E2EF-63D5-31CB-A12CF63F7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D1F27-ADCC-5B06-211A-91FF1049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88CB2-D482-A988-6A38-9AD60EF7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A1CBA-8F86-8E94-B5AD-F677ED8D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1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6C1DB-E49E-1337-505C-00369588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9AEB4F-85F5-2008-0126-30FAF4F8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45D5A-DEA9-B3EE-7D80-DD8224B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BC4575-A443-6F24-7AC3-4B3136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17C3E-1166-6010-5E52-99C95842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5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E7AC53-7556-19DE-1CD6-7AC0D5CB6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8E3579-0F77-7C74-9E9F-85EAE5033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976C9-D58C-4556-C5DE-C098B1EB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B7F96-AC55-3E50-D8FE-532C2F77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04FFD-BF09-2213-AB8C-33A74FEB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8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82E45-D0E9-8576-E54F-95C6B90C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80AE6B-4F13-A9CB-C57E-44F33E7A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581C2B-B13D-B14F-D77D-66B8C07D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6EC19B-3A4C-DA5D-7DC8-CE60699C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B9442D-B790-F693-AD38-04F949CF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D3BF8-E9E1-5DCF-DE71-9C99940E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391427-0D54-9A13-58D1-7B0E0E8A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9F772-5C9F-EA5C-984D-A29EF1EC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9AB801-BDBA-B1BA-A76B-E3E5C448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41908E-EE77-0DA5-43DE-2D391C1D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76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328C6-1C85-F4D3-8DEA-6BB0CD5E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EB62E-18DF-3732-2D11-E97297FB3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5B5E4A-FF0F-B15F-C885-D694E9CB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6B77D8-2D43-035A-0D4F-6C3CD1CC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EF0F76-E04A-2881-47FE-F9A5BB03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82EE57-5990-B6CB-F8E5-919CEE4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08AA4-A6DB-E422-7D56-CA9E4610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B77F6-1364-B957-AB2B-7EA8081D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AA1706-3AC2-003F-A14A-55A5C56B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E9560B-1432-3219-7ABC-139E9CFEE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AED1A2-1E34-51BD-D9E0-76D21CC5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4438FE-A48A-8F74-16C9-88B2C0D7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7F5AFE-910B-C31E-4D7B-BA99BC6B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F2189A-EB0A-686A-F5E5-76F1B828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7C85D-6C3D-B250-59F4-26747195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CC885C-0315-521F-B2FB-084CC285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D0FE2F-EA7F-F811-CCF5-DB34D6A2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F21E9D-4E58-1A30-11C3-DE9D6063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3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21BF7B-D3A1-DF5F-17C8-55C8968C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BFF552-5BA0-198E-320B-F3DA7F6C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12038E-41CD-D7DA-4B2C-B0827E9B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07106-3E53-98B7-EC40-D8FECBA3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1C15E-0A16-A583-218B-97555A4E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57A5A7-2EF1-FFE8-D623-EE178F15C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8B6732-1CF4-988B-5668-7703668B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18D989-9606-5E05-24CE-4D276D37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09609D-3197-9007-111C-84395DAC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7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FFAC5-5A7D-3887-8F08-CB8871A4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869BD8-0DA0-157F-9599-4B9276F2A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D98B02-D89A-14FD-616C-38DC9F09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306C5E-9EC4-1426-33F4-D1E8673A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DA6F8F-16A0-69E2-5442-6FA3DC91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EAF23D-BEFC-9111-582B-E198C27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3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D36CC6-3653-D21E-A524-B4BE01F9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B3C3F8-61E0-9044-7D45-240EA217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6932DB-F62B-0EAB-6961-CD74DFA8A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6706-211F-4BEB-A3E9-6EC3BDFFB10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27B7CA-645D-3EE8-8C62-821BFA3C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C2DEE-5CBA-2652-04F4-61EDBA032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97E8F-40F6-668A-628F-500062B66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63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DED76-6798-A6A2-6E2B-9A221D0A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Touch .</a:t>
            </a:r>
            <a:r>
              <a:rPr lang="en-US" altLang="zh-TW" dirty="0" err="1"/>
              <a:t>gitignore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Vim .</a:t>
            </a:r>
            <a:r>
              <a:rPr lang="en-US" altLang="zh-TW" dirty="0" err="1"/>
              <a:t>gitignore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AE0D64-E7AB-30F6-D3FB-84D7AF80A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3208"/>
            <a:ext cx="1111801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zh-TW" altLang="zh-TW" b="1" dirty="0">
                <a:solidFill>
                  <a:srgbClr val="FF0000"/>
                </a:solidFill>
                <a:latin typeface="??"/>
              </a:rPr>
              <a:t>.gitignore</a:t>
            </a:r>
            <a:r>
              <a:rPr lang="en-US" altLang="zh-TW" dirty="0"/>
              <a:t>(</a:t>
            </a:r>
            <a:r>
              <a:rPr lang="zh-TW" altLang="en-US" dirty="0"/>
              <a:t>將排除檔案寫入</a:t>
            </a:r>
            <a:r>
              <a:rPr lang="en-US" altLang="zh-TW" dirty="0"/>
              <a:t>)</a:t>
            </a:r>
            <a:endParaRPr lang="zh-TW" altLang="zh-TW" b="1" dirty="0">
              <a:solidFill>
                <a:srgbClr val="FF0000"/>
              </a:solidFill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274197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EEABA-0401-7883-248D-35E5DE3B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merge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7B8D9-3723-A924-2ADB-8C69701D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Ex :</a:t>
            </a:r>
            <a:r>
              <a:rPr lang="zh-TW" altLang="en-US" b="1" dirty="0"/>
              <a:t>將 </a:t>
            </a:r>
            <a:r>
              <a:rPr lang="en" altLang="zh-TW" b="1" dirty="0"/>
              <a:t>one </a:t>
            </a:r>
            <a:r>
              <a:rPr lang="zh-TW" altLang="en-US" b="1" dirty="0"/>
              <a:t>合併到 </a:t>
            </a:r>
            <a:r>
              <a:rPr lang="en-US" altLang="zh-TW" b="1" dirty="0"/>
              <a:t>Main</a:t>
            </a:r>
            <a:endParaRPr lang="en" altLang="zh-TW" b="1" dirty="0"/>
          </a:p>
          <a:p>
            <a:r>
              <a:rPr lang="en" altLang="zh-TW" b="1" dirty="0"/>
              <a:t>step1. </a:t>
            </a:r>
            <a:r>
              <a:rPr lang="zh-TW" altLang="en-US" b="1" dirty="0"/>
              <a:t>切換到 </a:t>
            </a:r>
            <a:r>
              <a:rPr lang="en-US" altLang="zh-TW" b="1" dirty="0"/>
              <a:t>Main</a:t>
            </a:r>
            <a:r>
              <a:rPr lang="zh-TW" altLang="en-US" b="1" dirty="0"/>
              <a:t>這個分支</a:t>
            </a:r>
            <a:endParaRPr lang="zh-TW" altLang="en-US" dirty="0"/>
          </a:p>
          <a:p>
            <a:r>
              <a:rPr lang="en-US" altLang="zh-TW" dirty="0"/>
              <a:t>$ </a:t>
            </a:r>
            <a:r>
              <a:rPr lang="en" altLang="zh-TW" dirty="0"/>
              <a:t>git checkout main</a:t>
            </a:r>
          </a:p>
          <a:p>
            <a:r>
              <a:rPr lang="en" altLang="zh-TW" b="1" dirty="0"/>
              <a:t>step2. </a:t>
            </a:r>
            <a:r>
              <a:rPr lang="zh-TW" altLang="en-US" b="1" dirty="0"/>
              <a:t>合併 </a:t>
            </a:r>
            <a:r>
              <a:rPr lang="en" altLang="zh-TW" b="1" dirty="0"/>
              <a:t>one</a:t>
            </a:r>
            <a:endParaRPr lang="en" altLang="zh-TW" dirty="0"/>
          </a:p>
          <a:p>
            <a:r>
              <a:rPr lang="en" altLang="zh-TW" dirty="0"/>
              <a:t>$ git merge one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9B4BA52-C16A-EF44-B839-A2998B02C62A}"/>
              </a:ext>
            </a:extLst>
          </p:cNvPr>
          <p:cNvSpPr txBox="1"/>
          <p:nvPr/>
        </p:nvSpPr>
        <p:spPr>
          <a:xfrm>
            <a:off x="7049386" y="1825624"/>
            <a:ext cx="4869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Tip</a:t>
            </a:r>
            <a:r>
              <a:rPr kumimoji="1" lang="zh-TW" altLang="en-US" dirty="0"/>
              <a:t>：</a:t>
            </a:r>
            <a:endParaRPr kumimoji="1" lang="en-US" altLang="zh-TW" dirty="0"/>
          </a:p>
          <a:p>
            <a:r>
              <a:rPr kumimoji="1" lang="zh-TW" altLang="en-US" dirty="0"/>
              <a:t>切換到要</a:t>
            </a:r>
            <a:r>
              <a:rPr kumimoji="1" lang="zh-TW" altLang="en-US" dirty="0">
                <a:solidFill>
                  <a:srgbClr val="FF0000"/>
                </a:solidFill>
              </a:rPr>
              <a:t>合併</a:t>
            </a:r>
            <a:r>
              <a:rPr kumimoji="1" lang="zh-TW" altLang="en-US" dirty="0"/>
              <a:t>那條分支，</a:t>
            </a:r>
            <a:r>
              <a:rPr kumimoji="1" lang="en-US" altLang="zh-TW" dirty="0"/>
              <a:t>merge</a:t>
            </a:r>
            <a:r>
              <a:rPr kumimoji="1" lang="zh-TW" altLang="en-US" dirty="0">
                <a:solidFill>
                  <a:srgbClr val="FF0000"/>
                </a:solidFill>
              </a:rPr>
              <a:t>被合併</a:t>
            </a:r>
            <a:r>
              <a:rPr kumimoji="1" lang="zh-TW" altLang="en-US" dirty="0"/>
              <a:t>分支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105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DF96886C-443F-A722-50A8-A85EC168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609" y="2826830"/>
            <a:ext cx="6063089" cy="40311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FEF4B65-E787-D4E6-5730-E0FD674A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772903-AFB1-E6B1-19BB-36D026D0F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253331"/>
            <a:ext cx="6147608" cy="4050189"/>
          </a:xfr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F7C3EEB-D7B9-96D9-B55A-DDE6BF73859F}"/>
              </a:ext>
            </a:extLst>
          </p:cNvPr>
          <p:cNvCxnSpPr>
            <a:cxnSpLocks/>
          </p:cNvCxnSpPr>
          <p:nvPr/>
        </p:nvCxnSpPr>
        <p:spPr>
          <a:xfrm flipH="1">
            <a:off x="2729132" y="1554480"/>
            <a:ext cx="618979" cy="102441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D76B174-9462-3DAF-08AD-BC4CC04587EC}"/>
              </a:ext>
            </a:extLst>
          </p:cNvPr>
          <p:cNvCxnSpPr>
            <a:cxnSpLocks/>
          </p:cNvCxnSpPr>
          <p:nvPr/>
        </p:nvCxnSpPr>
        <p:spPr>
          <a:xfrm flipH="1" flipV="1">
            <a:off x="2454826" y="4799245"/>
            <a:ext cx="274306" cy="80542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A33BACB-7BAA-7DE7-F639-FBD986F7445F}"/>
              </a:ext>
            </a:extLst>
          </p:cNvPr>
          <p:cNvCxnSpPr>
            <a:cxnSpLocks/>
          </p:cNvCxnSpPr>
          <p:nvPr/>
        </p:nvCxnSpPr>
        <p:spPr>
          <a:xfrm flipH="1">
            <a:off x="8766484" y="2404586"/>
            <a:ext cx="618979" cy="102441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2192C8-8ED1-08F2-A464-17C31B1C707D}"/>
              </a:ext>
            </a:extLst>
          </p:cNvPr>
          <p:cNvSpPr txBox="1"/>
          <p:nvPr/>
        </p:nvSpPr>
        <p:spPr>
          <a:xfrm>
            <a:off x="3348111" y="1226274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工作目錄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B26FFD-EA72-1E3E-4963-D5AA60B71ED5}"/>
              </a:ext>
            </a:extLst>
          </p:cNvPr>
          <p:cNvSpPr txBox="1"/>
          <p:nvPr/>
        </p:nvSpPr>
        <p:spPr>
          <a:xfrm>
            <a:off x="2246176" y="5593166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暫存區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2CFFED-66DE-0FE9-9E88-0883317340EB}"/>
              </a:ext>
            </a:extLst>
          </p:cNvPr>
          <p:cNvSpPr txBox="1"/>
          <p:nvPr/>
        </p:nvSpPr>
        <p:spPr>
          <a:xfrm>
            <a:off x="9309219" y="2066687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Tree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3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1DED-9A0D-BE3B-3D71-8E955786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Branch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21F7F81-0894-6108-5445-DBC40FB3F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1705"/>
            <a:ext cx="5401994" cy="3159657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8CAE378-B404-E8E1-E545-4DE6BC7B9478}"/>
              </a:ext>
            </a:extLst>
          </p:cNvPr>
          <p:cNvSpPr txBox="1"/>
          <p:nvPr/>
        </p:nvSpPr>
        <p:spPr>
          <a:xfrm>
            <a:off x="5401994" y="1901705"/>
            <a:ext cx="66821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To rename the current branch: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-m "</a:t>
            </a:r>
            <a:r>
              <a:rPr lang="en-US" altLang="zh-TW" dirty="0" err="1">
                <a:solidFill>
                  <a:srgbClr val="FF0000"/>
                </a:solidFill>
              </a:rPr>
              <a:t>NewName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To rename a branch while pointed to any branch: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-m "</a:t>
            </a:r>
            <a:r>
              <a:rPr lang="en-US" altLang="zh-TW" dirty="0" err="1">
                <a:solidFill>
                  <a:srgbClr val="FF0000"/>
                </a:solidFill>
              </a:rPr>
              <a:t>oldname</a:t>
            </a:r>
            <a:r>
              <a:rPr lang="en-US" altLang="zh-TW" dirty="0">
                <a:solidFill>
                  <a:srgbClr val="FF0000"/>
                </a:solidFill>
              </a:rPr>
              <a:t>" " </a:t>
            </a:r>
            <a:r>
              <a:rPr lang="en-US" altLang="zh-TW" dirty="0" err="1">
                <a:solidFill>
                  <a:srgbClr val="FF0000"/>
                </a:solidFill>
              </a:rPr>
              <a:t>NewName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Create New Branch and checkout this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checkout -b "Branch“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Checkout Branch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checkout "Branch“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Del branch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–d “branch”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99C8CC-8234-576D-729F-D4F7EB28A827}"/>
              </a:ext>
            </a:extLst>
          </p:cNvPr>
          <p:cNvSpPr txBox="1"/>
          <p:nvPr/>
        </p:nvSpPr>
        <p:spPr>
          <a:xfrm>
            <a:off x="5611332" y="648866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https://ithelp.ithome.com.tw/articles/10281080</a:t>
            </a:r>
          </a:p>
        </p:txBody>
      </p:sp>
    </p:spTree>
    <p:extLst>
      <p:ext uri="{BB962C8B-B14F-4D97-AF65-F5344CB8AC3E}">
        <p14:creationId xmlns:p14="http://schemas.microsoft.com/office/powerpoint/2010/main" val="27534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B5725-47F8-7C7D-5805-ABD8E37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Remote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C0C104-8563-C0D4-6A87-FB1E1256B8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45016" y="1764698"/>
            <a:ext cx="6510997" cy="383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add: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add "name" "URL“</a:t>
            </a:r>
          </a:p>
          <a:p>
            <a:pPr marL="285750" indent="-285750"/>
            <a:r>
              <a:rPr lang="en-US" altLang="zh-TW" sz="2400" dirty="0"/>
              <a:t> rename remote address: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set-</a:t>
            </a:r>
            <a:r>
              <a:rPr lang="en-US" altLang="zh-TW" sz="1800" dirty="0" err="1">
                <a:solidFill>
                  <a:srgbClr val="FF0000"/>
                </a:solidFill>
              </a:rPr>
              <a:t>url</a:t>
            </a:r>
            <a:r>
              <a:rPr lang="en-US" altLang="zh-TW" sz="1800" dirty="0">
                <a:solidFill>
                  <a:srgbClr val="FF0000"/>
                </a:solidFill>
              </a:rPr>
              <a:t> "name" "</a:t>
            </a:r>
            <a:r>
              <a:rPr lang="en-US" altLang="zh-TW" sz="1800" dirty="0" err="1">
                <a:solidFill>
                  <a:srgbClr val="FF0000"/>
                </a:solidFill>
              </a:rPr>
              <a:t>NewURL</a:t>
            </a:r>
            <a:r>
              <a:rPr lang="en-US" altLang="zh-TW" sz="1800" dirty="0">
                <a:solidFill>
                  <a:srgbClr val="FF0000"/>
                </a:solidFill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rename database name: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rename "Old" "New“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check URL: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–v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altLang="zh-TW" dirty="0"/>
              <a:t>Delete remove origin: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rm(remove) "origin"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E56E6E-8731-6029-7978-D323DE2F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7" y="1518303"/>
            <a:ext cx="5148684" cy="43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E9041-4180-2A16-CF00-E8CE5E72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commit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D8352-2A19-3FAB-D35C-350CA2F938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11815" y="1226455"/>
            <a:ext cx="4741985" cy="136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Add message:</a:t>
            </a:r>
          </a:p>
          <a:p>
            <a:pPr marL="457200" lvl="1" indent="0">
              <a:buNone/>
            </a:pPr>
            <a:r>
              <a:rPr lang="fr-FR" altLang="zh-TW" sz="1800" dirty="0">
                <a:solidFill>
                  <a:srgbClr val="FF0000"/>
                </a:solidFill>
              </a:rPr>
              <a:t>git commit -m "message"</a:t>
            </a:r>
          </a:p>
          <a:p>
            <a:pPr marL="457200" lvl="1" indent="0">
              <a:buNone/>
            </a:pPr>
            <a:endParaRPr lang="fr-FR" altLang="zh-TW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fr-FR" altLang="zh-TW" sz="1800" dirty="0">
                <a:solidFill>
                  <a:srgbClr val="FF0000"/>
                </a:solidFill>
              </a:rPr>
              <a:t>git commit -&gt;enter i -&gt;  </a:t>
            </a:r>
            <a:r>
              <a:rPr lang="fr-FR" altLang="zh-TW" sz="1800" dirty="0" err="1">
                <a:solidFill>
                  <a:srgbClr val="FF0000"/>
                </a:solidFill>
              </a:rPr>
              <a:t>vim</a:t>
            </a:r>
            <a:r>
              <a:rPr lang="fr-FR" altLang="zh-TW" sz="1800" dirty="0">
                <a:solidFill>
                  <a:srgbClr val="FF0000"/>
                </a:solidFill>
              </a:rPr>
              <a:t> UI -&gt; :</a:t>
            </a:r>
            <a:r>
              <a:rPr lang="fr-FR" altLang="zh-TW" sz="1800" dirty="0" err="1">
                <a:solidFill>
                  <a:srgbClr val="FF0000"/>
                </a:solidFill>
              </a:rPr>
              <a:t>wq</a:t>
            </a:r>
            <a:r>
              <a:rPr lang="fr-FR" altLang="zh-TW" sz="1800" dirty="0">
                <a:solidFill>
                  <a:srgbClr val="FF0000"/>
                </a:solidFill>
              </a:rPr>
              <a:t> (</a:t>
            </a:r>
            <a:r>
              <a:rPr lang="fr-FR" altLang="zh-TW" sz="1800" dirty="0" err="1">
                <a:solidFill>
                  <a:srgbClr val="FF0000"/>
                </a:solidFill>
              </a:rPr>
              <a:t>save</a:t>
            </a:r>
            <a:r>
              <a:rPr lang="fr-FR" altLang="zh-TW" sz="1800" dirty="0">
                <a:solidFill>
                  <a:srgbClr val="FF0000"/>
                </a:solidFill>
              </a:rPr>
              <a:t>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8AEBF41-8B6B-5324-DCFA-7E9CF585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51" y="1695208"/>
            <a:ext cx="5010849" cy="346758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A683093-985F-E26A-B57D-4EAACD6C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588" y="2647362"/>
            <a:ext cx="3848637" cy="421063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7829F95-7FB8-8702-E25F-40E755545F92}"/>
              </a:ext>
            </a:extLst>
          </p:cNvPr>
          <p:cNvSpPr txBox="1"/>
          <p:nvPr/>
        </p:nvSpPr>
        <p:spPr>
          <a:xfrm>
            <a:off x="975538" y="606168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https://wadehuanglearning.blogspot.com/2019/05/commit-commit-commit-why-what-commit.html</a:t>
            </a:r>
          </a:p>
        </p:txBody>
      </p:sp>
    </p:spTree>
    <p:extLst>
      <p:ext uri="{BB962C8B-B14F-4D97-AF65-F5344CB8AC3E}">
        <p14:creationId xmlns:p14="http://schemas.microsoft.com/office/powerpoint/2010/main" val="129613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5CBE6-FE40-A1D9-3ED4-1D95F265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reset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46FABB-8285-C5CD-4396-7ECBFBBEF3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86732" y="884566"/>
            <a:ext cx="4854526" cy="259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Mixed(</a:t>
            </a:r>
            <a:r>
              <a:rPr lang="en-US" altLang="zh-TW" sz="2400" dirty="0" err="1"/>
              <a:t>defulit</a:t>
            </a:r>
            <a:r>
              <a:rPr lang="en-US" altLang="zh-TW" sz="2400" dirty="0"/>
              <a:t>) </a:t>
            </a:r>
            <a:r>
              <a:rPr lang="en-US" altLang="zh-TW" sz="2400" dirty="0">
                <a:sym typeface="Wingdings" panose="05000000000000000000" pitchFamily="2" charset="2"/>
              </a:rPr>
              <a:t>: </a:t>
            </a:r>
            <a:r>
              <a:rPr lang="zh-TW" altLang="en-US" sz="2400" dirty="0">
                <a:sym typeface="Wingdings" panose="05000000000000000000" pitchFamily="2" charset="2"/>
              </a:rPr>
              <a:t>回到工作目錄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HEAD~ (HEAD^)</a:t>
            </a:r>
          </a:p>
          <a:p>
            <a:pPr marL="285750" indent="-285750"/>
            <a:r>
              <a:rPr lang="en-US" altLang="zh-TW" sz="2400" dirty="0"/>
              <a:t>soft</a:t>
            </a:r>
            <a:r>
              <a:rPr lang="en-US" altLang="zh-TW" sz="2400" dirty="0">
                <a:sym typeface="Wingdings" panose="05000000000000000000" pitchFamily="2" charset="2"/>
              </a:rPr>
              <a:t> : </a:t>
            </a:r>
            <a:r>
              <a:rPr lang="zh-TW" altLang="en-US" sz="2400" dirty="0">
                <a:sym typeface="Wingdings" panose="05000000000000000000" pitchFamily="2" charset="2"/>
              </a:rPr>
              <a:t>回到暫存區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--soft HEAD~ </a:t>
            </a:r>
          </a:p>
          <a:p>
            <a:pPr marL="285750" indent="-285750"/>
            <a:r>
              <a:rPr lang="en-US" altLang="zh-TW" sz="2400" dirty="0"/>
              <a:t>hard</a:t>
            </a:r>
            <a:r>
              <a:rPr lang="en-US" altLang="zh-TW" sz="2400" dirty="0">
                <a:sym typeface="Wingdings" panose="05000000000000000000" pitchFamily="2" charset="2"/>
              </a:rPr>
              <a:t> : </a:t>
            </a:r>
            <a:r>
              <a:rPr lang="zh-TW" altLang="en-US" sz="2400" dirty="0">
                <a:sym typeface="Wingdings" panose="05000000000000000000" pitchFamily="2" charset="2"/>
              </a:rPr>
              <a:t>回到最初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–hard HEAD~ </a:t>
            </a:r>
          </a:p>
          <a:p>
            <a:pPr marL="457200" lvl="1" indent="0">
              <a:buNone/>
            </a:pPr>
            <a:endParaRPr lang="en-US" altLang="zh-TW" sz="18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A7BC01-4E49-6E4E-8106-3B59C468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4" y="1640671"/>
            <a:ext cx="3848637" cy="42106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8EC9FA-AC9F-D362-42F2-63C369CA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74" y="3685633"/>
            <a:ext cx="7240153" cy="29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1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85AEB-EAD4-ED58-F130-03C8F0D9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FF0000"/>
                </a:solidFill>
                <a:effectLst/>
                <a:latin typeface="??"/>
              </a:rPr>
              <a:t>Push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D4FEA6-BCFD-E19E-8CEC-E0ED5BA719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00800" y="1575582"/>
            <a:ext cx="4953000" cy="73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ym typeface="Wingdings" panose="05000000000000000000" pitchFamily="2" charset="2"/>
              </a:rPr>
              <a:t>常用</a:t>
            </a:r>
            <a:r>
              <a:rPr lang="en-US" altLang="zh-TW" sz="2400" dirty="0">
                <a:sym typeface="Wingdings" panose="05000000000000000000" pitchFamily="2" charset="2"/>
              </a:rPr>
              <a:t>: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push –u “remote name” “branch name”</a:t>
            </a:r>
          </a:p>
        </p:txBody>
      </p:sp>
    </p:spTree>
    <p:extLst>
      <p:ext uri="{BB962C8B-B14F-4D97-AF65-F5344CB8AC3E}">
        <p14:creationId xmlns:p14="http://schemas.microsoft.com/office/powerpoint/2010/main" val="156583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DCA1D-8192-5F09-43BB-D581AD8B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SSH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EAC8A-A842-6BEE-05D5-AD84DDBE7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576"/>
            <a:ext cx="10515600" cy="4739291"/>
          </a:xfrm>
        </p:spPr>
        <p:txBody>
          <a:bodyPr/>
          <a:lstStyle/>
          <a:p>
            <a:r>
              <a:rPr lang="en" altLang="zh-TW" strike="sngStrike" dirty="0"/>
              <a:t>ssh-keygen -t </a:t>
            </a:r>
            <a:r>
              <a:rPr lang="en" altLang="zh-TW" strike="sngStrike" dirty="0" err="1"/>
              <a:t>rsa</a:t>
            </a:r>
            <a:r>
              <a:rPr lang="en" altLang="zh-TW" strike="sngStrike" dirty="0"/>
              <a:t> -b 4096 -C </a:t>
            </a:r>
            <a:r>
              <a:rPr lang="en" altLang="zh-TW" strike="sngStrike" dirty="0">
                <a:hlinkClick r:id="rId2"/>
              </a:rPr>
              <a:t>your_email@example.com</a:t>
            </a:r>
            <a:endParaRPr lang="en" altLang="zh-TW" strike="sngStrike" dirty="0"/>
          </a:p>
          <a:p>
            <a:r>
              <a:rPr lang="en" altLang="zh-TW" dirty="0"/>
              <a:t>ssh-keygen -t ed25519 -C "</a:t>
            </a:r>
            <a:r>
              <a:rPr lang="en" altLang="zh-TW" dirty="0">
                <a:hlinkClick r:id="rId2"/>
              </a:rPr>
              <a:t>your_email@example.com </a:t>
            </a:r>
            <a:r>
              <a:rPr lang="en" altLang="zh-TW" dirty="0"/>
              <a:t>"</a:t>
            </a:r>
          </a:p>
          <a:p>
            <a:r>
              <a:rPr lang="en" altLang="zh-TW" dirty="0"/>
              <a:t>cat ~/.ssh/id_ed25519.pub</a:t>
            </a:r>
            <a:br>
              <a:rPr lang="en" altLang="zh-TW" dirty="0"/>
            </a:b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813FEC-37F4-B27F-E240-9D59ECC33001}"/>
              </a:ext>
            </a:extLst>
          </p:cNvPr>
          <p:cNvSpPr txBox="1"/>
          <p:nvPr/>
        </p:nvSpPr>
        <p:spPr>
          <a:xfrm>
            <a:off x="838200" y="6169709"/>
            <a:ext cx="11038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https://medium.com/@1chooo/%E8%B8%8F%E5%85%A5-git-%E7%9A%84%E4%B8%96%E7%95%8C-%E4%BD%BF%E7%94%A8-ssh-%E8%88%87-github-%E9%80%A3%E7%B7%9A-7324b01349dd</a:t>
            </a:r>
          </a:p>
        </p:txBody>
      </p:sp>
      <p:pic>
        <p:nvPicPr>
          <p:cNvPr id="7" name="圖片 6" descr="一張含有 文字, 螢幕擷取畫面, 軟體, 多媒體軟體 的圖片&#10;&#10;AI 產生的內容可能不正確。">
            <a:extLst>
              <a:ext uri="{FF2B5EF4-FFF2-40B4-BE49-F238E27FC236}">
                <a16:creationId xmlns:a16="http://schemas.microsoft.com/office/drawing/2014/main" id="{E86EE6D8-5AC4-C0F8-D140-BA17CCC7A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04" y="2415412"/>
            <a:ext cx="5640475" cy="35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7FE97-A8D3-761B-2260-CCAF018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config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16201-91A1-2CE1-EB32-DC401407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git config --list</a:t>
            </a:r>
          </a:p>
          <a:p>
            <a:endParaRPr lang="en" altLang="zh-TW" dirty="0"/>
          </a:p>
          <a:p>
            <a:r>
              <a:rPr lang="en" altLang="zh-TW" dirty="0"/>
              <a:t>git config --global </a:t>
            </a:r>
            <a:r>
              <a:rPr lang="en" altLang="zh-TW" dirty="0" err="1"/>
              <a:t>user.name</a:t>
            </a:r>
            <a:r>
              <a:rPr lang="en" altLang="zh-TW" dirty="0"/>
              <a:t> "John Doe"</a:t>
            </a:r>
          </a:p>
          <a:p>
            <a:r>
              <a:rPr lang="en" altLang="zh-TW" dirty="0"/>
              <a:t>git config --global </a:t>
            </a:r>
            <a:r>
              <a:rPr lang="en" altLang="zh-TW" dirty="0" err="1"/>
              <a:t>user.email</a:t>
            </a:r>
            <a:r>
              <a:rPr lang="en" altLang="zh-TW" dirty="0"/>
              <a:t> </a:t>
            </a:r>
            <a:r>
              <a:rPr lang="en" altLang="zh-TW" dirty="0" err="1"/>
              <a:t>johndoe@example.com</a:t>
            </a:r>
            <a:endParaRPr lang="en" altLang="zh-TW" dirty="0"/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43C4C9-BC3B-8829-6814-CB37E603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36" y="5142991"/>
            <a:ext cx="4635500" cy="87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7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486</Words>
  <Application>Microsoft Macintosh PowerPoint</Application>
  <PresentationFormat>寬螢幕</PresentationFormat>
  <Paragraphs>67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??</vt:lpstr>
      <vt:lpstr>Aptos</vt:lpstr>
      <vt:lpstr>Arial</vt:lpstr>
      <vt:lpstr>Calibri</vt:lpstr>
      <vt:lpstr>Calibri Light</vt:lpstr>
      <vt:lpstr>Wingdings</vt:lpstr>
      <vt:lpstr>Office 佈景主題</vt:lpstr>
      <vt:lpstr>Git </vt:lpstr>
      <vt:lpstr>Fork</vt:lpstr>
      <vt:lpstr>Branch</vt:lpstr>
      <vt:lpstr>Remote</vt:lpstr>
      <vt:lpstr>commit</vt:lpstr>
      <vt:lpstr>reset</vt:lpstr>
      <vt:lpstr>Push</vt:lpstr>
      <vt:lpstr>SSH</vt:lpstr>
      <vt:lpstr>config</vt:lpstr>
      <vt:lpstr>.gitignore(將排除檔案寫入)</vt:lpstr>
      <vt:lpstr>merge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日四技電子9B 李政隆</dc:creator>
  <cp:lastModifiedBy>日四技電子9B 李政隆</cp:lastModifiedBy>
  <cp:revision>22</cp:revision>
  <dcterms:created xsi:type="dcterms:W3CDTF">2023-01-31T13:54:18Z</dcterms:created>
  <dcterms:modified xsi:type="dcterms:W3CDTF">2025-08-16T16:04:38Z</dcterms:modified>
</cp:coreProperties>
</file>