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5" r:id="rId9"/>
    <p:sldId id="266" r:id="rId10"/>
    <p:sldId id="264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B2B4-06E1-7A87-300A-28320FF4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DA763-E2EF-63D5-31CB-A12CF63F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D1F27-ADCC-5B06-211A-91FF104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88CB2-D482-A988-6A38-9AD60EF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1CBA-8F86-8E94-B5AD-F677ED8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C1DB-E49E-1337-505C-00369588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EB4F-85F5-2008-0126-30FAF4F8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45D5A-DEA9-B3EE-7D80-DD8224B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C4575-A443-6F24-7AC3-4B3136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7C3E-1166-6010-5E52-99C9584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E7AC53-7556-19DE-1CD6-7AC0D5CB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8E3579-0F77-7C74-9E9F-85EAE503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976C9-D58C-4556-C5DE-C098B1E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B7F96-AC55-3E50-D8FE-532C2F7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04FFD-BF09-2213-AB8C-33A74FE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82E45-D0E9-8576-E54F-95C6B90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AE6B-4F13-A9CB-C57E-44F33E7A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81C2B-B13D-B14F-D77D-66B8C07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EC19B-3A4C-DA5D-7DC8-CE60699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442D-B790-F693-AD38-04F949C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D3BF8-E9E1-5DCF-DE71-9C99940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1427-0D54-9A13-58D1-7B0E0E8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F772-5C9F-EA5C-984D-A29EF1EC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AB801-BDBA-B1BA-A76B-E3E5C4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1908E-EE77-0DA5-43DE-2D391C1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28C6-1C85-F4D3-8DEA-6BB0CD5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EB62E-18DF-3732-2D11-E97297FB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5B5E4A-FF0F-B15F-C885-D694E9CB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B77D8-2D43-035A-0D4F-6C3CD1C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0F76-E04A-2881-47FE-F9A5BB03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2EE57-5990-B6CB-F8E5-919CEE4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08AA4-A6DB-E422-7D56-CA9E4610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B77F6-1364-B957-AB2B-7EA8081D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A1706-3AC2-003F-A14A-55A5C56B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9560B-1432-3219-7ABC-139E9CFE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AED1A2-1E34-51BD-D9E0-76D21CC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4438FE-A48A-8F74-16C9-88B2C0D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F5AFE-910B-C31E-4D7B-BA99BC6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2189A-EB0A-686A-F5E5-76F1B82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C85D-6C3D-B250-59F4-26747195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C885C-0315-521F-B2FB-084CC28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D0FE2F-EA7F-F811-CCF5-DB34D6A2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21E9D-4E58-1A30-11C3-DE9D606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1BF7B-D3A1-DF5F-17C8-55C8968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BFF552-5BA0-198E-320B-F3DA7F6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038E-41CD-D7DA-4B2C-B0827E9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07106-3E53-98B7-EC40-D8FECBA3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1C15E-0A16-A583-218B-97555A4E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7A5A7-2EF1-FFE8-D623-EE178F15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8B6732-1CF4-988B-5668-7703668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8D989-9606-5E05-24CE-4D276D3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9609D-3197-9007-111C-84395D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FAC5-5A7D-3887-8F08-CB8871A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9BD8-0DA0-157F-9599-4B9276F2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98B02-D89A-14FD-616C-38DC9F0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06C5E-9EC4-1426-33F4-D1E8673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A6F8F-16A0-69E2-5442-6FA3DC9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AF23D-BEFC-9111-582B-E198C27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D36CC6-3653-D21E-A524-B4BE01F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3C3F8-61E0-9044-7D45-240EA217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932DB-F62B-0EAB-6961-CD74DFA8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7B7CA-645D-3EE8-8C62-821BFA3C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C2DEE-5CBA-2652-04F4-61EDBA03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97E8F-40F6-668A-628F-500062B66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63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DED76-6798-A6A2-6E2B-9A221D0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 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Vim 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E0D64-E7AB-30F6-D3FB-84D7AF80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3208"/>
            <a:ext cx="1111801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TW" altLang="zh-TW" b="1" dirty="0">
                <a:solidFill>
                  <a:srgbClr val="FF0000"/>
                </a:solidFill>
                <a:latin typeface="??"/>
              </a:rPr>
              <a:t>.gitignore</a:t>
            </a:r>
            <a:r>
              <a:rPr lang="en-US" altLang="zh-TW" dirty="0"/>
              <a:t>(</a:t>
            </a:r>
            <a:r>
              <a:rPr lang="zh-TW" altLang="en-US" dirty="0"/>
              <a:t>將排除檔案寫入</a:t>
            </a:r>
            <a:r>
              <a:rPr lang="en-US" altLang="zh-TW" dirty="0"/>
              <a:t>)</a:t>
            </a:r>
            <a:endParaRPr lang="zh-TW" altLang="zh-TW" b="1" dirty="0">
              <a:solidFill>
                <a:srgbClr val="FF0000"/>
              </a:solidFill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7419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EEABA-0401-7883-248D-35E5DE3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merge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7B8D9-3723-A924-2ADB-8C69701D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F96886C-443F-A722-50A8-A85EC168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09" y="2826830"/>
            <a:ext cx="6063089" cy="40311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EF4B65-E787-D4E6-5730-E0FD674A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772903-AFB1-E6B1-19BB-36D026D0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53331"/>
            <a:ext cx="6147608" cy="4050189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7C3EEB-D7B9-96D9-B55A-DDE6BF73859F}"/>
              </a:ext>
            </a:extLst>
          </p:cNvPr>
          <p:cNvCxnSpPr>
            <a:cxnSpLocks/>
          </p:cNvCxnSpPr>
          <p:nvPr/>
        </p:nvCxnSpPr>
        <p:spPr>
          <a:xfrm flipH="1">
            <a:off x="2729132" y="1554480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76B174-9462-3DAF-08AD-BC4CC04587EC}"/>
              </a:ext>
            </a:extLst>
          </p:cNvPr>
          <p:cNvCxnSpPr>
            <a:cxnSpLocks/>
          </p:cNvCxnSpPr>
          <p:nvPr/>
        </p:nvCxnSpPr>
        <p:spPr>
          <a:xfrm flipH="1" flipV="1">
            <a:off x="2454826" y="4799245"/>
            <a:ext cx="274306" cy="8054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A33BACB-7BAA-7DE7-F639-FBD986F7445F}"/>
              </a:ext>
            </a:extLst>
          </p:cNvPr>
          <p:cNvCxnSpPr>
            <a:cxnSpLocks/>
          </p:cNvCxnSpPr>
          <p:nvPr/>
        </p:nvCxnSpPr>
        <p:spPr>
          <a:xfrm flipH="1">
            <a:off x="8766484" y="2404586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2192C8-8ED1-08F2-A464-17C31B1C707D}"/>
              </a:ext>
            </a:extLst>
          </p:cNvPr>
          <p:cNvSpPr txBox="1"/>
          <p:nvPr/>
        </p:nvSpPr>
        <p:spPr>
          <a:xfrm>
            <a:off x="3348111" y="1226274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工作目錄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B26FFD-EA72-1E3E-4963-D5AA60B71ED5}"/>
              </a:ext>
            </a:extLst>
          </p:cNvPr>
          <p:cNvSpPr txBox="1"/>
          <p:nvPr/>
        </p:nvSpPr>
        <p:spPr>
          <a:xfrm>
            <a:off x="2246176" y="5593166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暫存區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CFFED-66DE-0FE9-9E88-0883317340EB}"/>
              </a:ext>
            </a:extLst>
          </p:cNvPr>
          <p:cNvSpPr txBox="1"/>
          <p:nvPr/>
        </p:nvSpPr>
        <p:spPr>
          <a:xfrm>
            <a:off x="9309219" y="2066687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1DED-9A0D-BE3B-3D71-8E95578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Branch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21F7F81-0894-6108-5445-DBC40FB3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705"/>
            <a:ext cx="5401994" cy="315965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CAE378-B404-E8E1-E545-4DE6BC7B9478}"/>
              </a:ext>
            </a:extLst>
          </p:cNvPr>
          <p:cNvSpPr txBox="1"/>
          <p:nvPr/>
        </p:nvSpPr>
        <p:spPr>
          <a:xfrm>
            <a:off x="5401994" y="1901705"/>
            <a:ext cx="6682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the current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a branch while pointed to any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oldname</a:t>
            </a:r>
            <a:r>
              <a:rPr lang="en-US" altLang="zh-TW" dirty="0">
                <a:solidFill>
                  <a:srgbClr val="FF0000"/>
                </a:solidFill>
              </a:rPr>
              <a:t>" " 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Create New Branch and checkout this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-b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Checkout Branch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Del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–d “branch”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5725-47F8-7C7D-5805-ABD8E37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Remote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0C104-8563-C0D4-6A87-FB1E1256B8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5016" y="1764698"/>
            <a:ext cx="6510997" cy="383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add "name" "URL“</a:t>
            </a:r>
          </a:p>
          <a:p>
            <a:pPr marL="285750" indent="-285750"/>
            <a:r>
              <a:rPr lang="en-US" altLang="zh-TW" sz="2400" dirty="0"/>
              <a:t> rename remote address: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set-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r>
              <a:rPr lang="en-US" altLang="zh-TW" sz="1800" dirty="0">
                <a:solidFill>
                  <a:srgbClr val="FF0000"/>
                </a:solidFill>
              </a:rPr>
              <a:t> "name" "</a:t>
            </a:r>
            <a:r>
              <a:rPr lang="en-US" altLang="zh-TW" sz="1800" dirty="0" err="1">
                <a:solidFill>
                  <a:srgbClr val="FF0000"/>
                </a:solidFill>
              </a:rPr>
              <a:t>NewURL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rename database name: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rename "Old" "New“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 URL: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–v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altLang="zh-TW" dirty="0"/>
              <a:t>Delete remove origin: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rm(remove) "origin"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56E6E-8731-6029-7978-D323DE2F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" y="1518303"/>
            <a:ext cx="5148684" cy="4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9041-4180-2A16-CF00-E8CE5E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commit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D8352-2A19-3FAB-D35C-350CA2F93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1815" y="1226455"/>
            <a:ext cx="47419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 message:</a:t>
            </a: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-m "message"</a:t>
            </a:r>
          </a:p>
          <a:p>
            <a:pPr marL="457200" lvl="1" indent="0">
              <a:buNone/>
            </a:pPr>
            <a:endParaRPr lang="fr-FR" altLang="zh-TW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-&gt;enter i -&gt;  </a:t>
            </a:r>
            <a:r>
              <a:rPr lang="fr-FR" altLang="zh-TW" sz="1800" dirty="0" err="1">
                <a:solidFill>
                  <a:srgbClr val="FF0000"/>
                </a:solidFill>
              </a:rPr>
              <a:t>vim</a:t>
            </a:r>
            <a:r>
              <a:rPr lang="fr-FR" altLang="zh-TW" sz="1800" dirty="0">
                <a:solidFill>
                  <a:srgbClr val="FF0000"/>
                </a:solidFill>
              </a:rPr>
              <a:t> UI -&gt; :</a:t>
            </a:r>
            <a:r>
              <a:rPr lang="fr-FR" altLang="zh-TW" sz="1800" dirty="0" err="1">
                <a:solidFill>
                  <a:srgbClr val="FF0000"/>
                </a:solidFill>
              </a:rPr>
              <a:t>wq</a:t>
            </a:r>
            <a:r>
              <a:rPr lang="fr-FR" altLang="zh-TW" sz="1800" dirty="0">
                <a:solidFill>
                  <a:srgbClr val="FF0000"/>
                </a:solidFill>
              </a:rPr>
              <a:t> (</a:t>
            </a:r>
            <a:r>
              <a:rPr lang="fr-FR" altLang="zh-TW" sz="1800" dirty="0" err="1">
                <a:solidFill>
                  <a:srgbClr val="FF0000"/>
                </a:solidFill>
              </a:rPr>
              <a:t>save</a:t>
            </a:r>
            <a:r>
              <a:rPr lang="fr-FR" altLang="zh-TW" sz="1800" dirty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AEBF41-8B6B-5324-DCFA-7E9CF58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65" y="3018889"/>
            <a:ext cx="5010849" cy="3467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683093-985F-E26A-B57D-4EAACD6C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88" y="2647362"/>
            <a:ext cx="38486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BE6-FE40-A1D9-3ED4-1D95F26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reset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6FABB-8285-C5CD-4396-7ECBFBBEF3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732" y="884566"/>
            <a:ext cx="4854526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Mixed(</a:t>
            </a:r>
            <a:r>
              <a:rPr lang="en-US" altLang="zh-TW" sz="2400" dirty="0" err="1"/>
              <a:t>defulit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  <a:r>
              <a:rPr lang="zh-TW" altLang="en-US" sz="2400" dirty="0">
                <a:sym typeface="Wingdings" panose="05000000000000000000" pitchFamily="2" charset="2"/>
              </a:rPr>
              <a:t>回到工作目錄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HEAD~ (HEAD^)</a:t>
            </a:r>
          </a:p>
          <a:p>
            <a:pPr marL="285750" indent="-285750"/>
            <a:r>
              <a:rPr lang="en-US" altLang="zh-TW" sz="2400" dirty="0"/>
              <a:t>soft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回到暫存區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--soft HEAD~ </a:t>
            </a:r>
          </a:p>
          <a:p>
            <a:pPr marL="285750" indent="-285750"/>
            <a:r>
              <a:rPr lang="en-US" altLang="zh-TW" sz="2400" dirty="0"/>
              <a:t>hard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回到最初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–hard HEAD~ 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7BC01-4E49-6E4E-8106-3B59C468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" y="1640671"/>
            <a:ext cx="3848637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8EC9FA-AC9F-D362-42F2-63C369CA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74" y="3685633"/>
            <a:ext cx="7240153" cy="2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5AEB-EAD4-ED58-F130-03C8F0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??"/>
              </a:rPr>
              <a:t>Push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4FEA6-BCFD-E19E-8CEC-E0ED5BA71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0" y="1575582"/>
            <a:ext cx="4953000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ym typeface="Wingdings" panose="05000000000000000000" pitchFamily="2" charset="2"/>
              </a:rPr>
              <a:t>常用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push –u “remote name” “branch name”</a:t>
            </a:r>
          </a:p>
        </p:txBody>
      </p:sp>
    </p:spTree>
    <p:extLst>
      <p:ext uri="{BB962C8B-B14F-4D97-AF65-F5344CB8AC3E}">
        <p14:creationId xmlns:p14="http://schemas.microsoft.com/office/powerpoint/2010/main" val="15658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DCA1D-8192-5F09-43BB-D581AD8B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SSH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AC8A-A842-6BEE-05D5-AD84DDBE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529"/>
            <a:ext cx="10515600" cy="4351338"/>
          </a:xfrm>
        </p:spPr>
        <p:txBody>
          <a:bodyPr/>
          <a:lstStyle/>
          <a:p>
            <a:r>
              <a:rPr lang="en" altLang="zh-TW" dirty="0"/>
              <a:t>ssh-keygen -t </a:t>
            </a:r>
            <a:r>
              <a:rPr lang="en" altLang="zh-TW" dirty="0" err="1"/>
              <a:t>rsa</a:t>
            </a:r>
            <a:r>
              <a:rPr lang="en" altLang="zh-TW" dirty="0"/>
              <a:t> -b 4096 -C "</a:t>
            </a:r>
            <a:r>
              <a:rPr lang="en" altLang="zh-TW" dirty="0" err="1"/>
              <a:t>your_email@example.com</a:t>
            </a:r>
            <a:r>
              <a:rPr lang="en" altLang="zh-TW" dirty="0"/>
              <a:t>"</a:t>
            </a:r>
          </a:p>
          <a:p>
            <a:r>
              <a:rPr lang="en" altLang="zh-TW" dirty="0"/>
              <a:t>cd .ssh</a:t>
            </a:r>
          </a:p>
          <a:p>
            <a:r>
              <a:rPr lang="en" altLang="zh-TW" dirty="0"/>
              <a:t>Ls</a:t>
            </a:r>
          </a:p>
          <a:p>
            <a:r>
              <a:rPr lang="en" altLang="zh-TW" dirty="0"/>
              <a:t>cat </a:t>
            </a:r>
            <a:r>
              <a:rPr lang="en" altLang="zh-TW" dirty="0" err="1"/>
              <a:t>id_rsa.pub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813FEC-37F4-B27F-E240-9D59ECC33001}"/>
              </a:ext>
            </a:extLst>
          </p:cNvPr>
          <p:cNvSpPr txBox="1"/>
          <p:nvPr/>
        </p:nvSpPr>
        <p:spPr>
          <a:xfrm>
            <a:off x="838200" y="6169709"/>
            <a:ext cx="1103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https://medium.com/@1chooo/%E8%B8%8F%E5%85%A5-git-%E7%9A%84%E4%B8%96%E7%95%8C-%E4%BD%BF%E7%94%A8-ssh-%E8%88%87-github-%E9%80%A3%E7%B7%9A-7324b01349dd</a:t>
            </a:r>
          </a:p>
        </p:txBody>
      </p:sp>
      <p:pic>
        <p:nvPicPr>
          <p:cNvPr id="7" name="圖片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E86EE6D8-5AC4-C0F8-D140-BA17CCC7A5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5" y="2321238"/>
            <a:ext cx="5640475" cy="35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7FE97-A8D3-761B-2260-CCAF018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config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16201-91A1-2CE1-EB32-DC401407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git config --list</a:t>
            </a:r>
          </a:p>
          <a:p>
            <a:endParaRPr lang="en" altLang="zh-TW" dirty="0"/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user.name</a:t>
            </a:r>
            <a:r>
              <a:rPr lang="en" altLang="zh-TW" dirty="0"/>
              <a:t> "John Doe"</a:t>
            </a:r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user.email</a:t>
            </a:r>
            <a:r>
              <a:rPr lang="en" altLang="zh-TW" dirty="0"/>
              <a:t> </a:t>
            </a:r>
            <a:r>
              <a:rPr lang="en" altLang="zh-TW" dirty="0" err="1"/>
              <a:t>johndoe@example.com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2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362</Words>
  <Application>Microsoft Macintosh PowerPoint</Application>
  <PresentationFormat>寬螢幕</PresentationFormat>
  <Paragraphs>57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??</vt:lpstr>
      <vt:lpstr>Arial</vt:lpstr>
      <vt:lpstr>Calibri</vt:lpstr>
      <vt:lpstr>Calibri Light</vt:lpstr>
      <vt:lpstr>Wingdings</vt:lpstr>
      <vt:lpstr>Office 佈景主題</vt:lpstr>
      <vt:lpstr>Git </vt:lpstr>
      <vt:lpstr>Fork</vt:lpstr>
      <vt:lpstr>Branch</vt:lpstr>
      <vt:lpstr>Remote</vt:lpstr>
      <vt:lpstr>commit</vt:lpstr>
      <vt:lpstr>reset</vt:lpstr>
      <vt:lpstr>Push</vt:lpstr>
      <vt:lpstr>SSH</vt:lpstr>
      <vt:lpstr>config</vt:lpstr>
      <vt:lpstr>.gitignore(將排除檔案寫入)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日四技電子9B 李政隆</dc:creator>
  <cp:lastModifiedBy>日四技電子9B 李政隆</cp:lastModifiedBy>
  <cp:revision>14</cp:revision>
  <dcterms:created xsi:type="dcterms:W3CDTF">2023-01-31T13:54:18Z</dcterms:created>
  <dcterms:modified xsi:type="dcterms:W3CDTF">2025-08-14T16:23:23Z</dcterms:modified>
</cp:coreProperties>
</file>