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06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37AA-C3CF-D142-81ED-4D67C78A22DC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094E-7304-FF4A-82ED-701B888A48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37AA-C3CF-D142-81ED-4D67C78A22DC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094E-7304-FF4A-82ED-701B888A48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557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37AA-C3CF-D142-81ED-4D67C78A22DC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094E-7304-FF4A-82ED-701B888A48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380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37AA-C3CF-D142-81ED-4D67C78A22DC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094E-7304-FF4A-82ED-701B888A48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101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37AA-C3CF-D142-81ED-4D67C78A22DC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094E-7304-FF4A-82ED-701B888A48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385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37AA-C3CF-D142-81ED-4D67C78A22DC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094E-7304-FF4A-82ED-701B888A48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434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37AA-C3CF-D142-81ED-4D67C78A22DC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094E-7304-FF4A-82ED-701B888A48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779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37AA-C3CF-D142-81ED-4D67C78A22DC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094E-7304-FF4A-82ED-701B888A48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293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37AA-C3CF-D142-81ED-4D67C78A22DC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094E-7304-FF4A-82ED-701B888A48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439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37AA-C3CF-D142-81ED-4D67C78A22DC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094E-7304-FF4A-82ED-701B888A48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813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37AA-C3CF-D142-81ED-4D67C78A22DC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094E-7304-FF4A-82ED-701B888A48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781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737AA-C3CF-D142-81ED-4D67C78A22DC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1094E-7304-FF4A-82ED-701B888A48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657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olang.org/dl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30" y="-109980"/>
            <a:ext cx="9183636" cy="72104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96113" y="3821465"/>
            <a:ext cx="320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 Server Programming in the Go Language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190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 Programming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72597"/>
            <a:ext cx="9144001" cy="5913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119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6688"/>
            <a:ext cx="9144000" cy="5913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0060" y="1155939"/>
            <a:ext cx="71858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Latest “hotness” for web servers.</a:t>
            </a:r>
          </a:p>
          <a:p>
            <a:r>
              <a:rPr lang="en-US" dirty="0" smtClean="0"/>
              <a:t>Simple language, less code.</a:t>
            </a:r>
          </a:p>
          <a:p>
            <a:r>
              <a:rPr lang="en-US" dirty="0" smtClean="0"/>
              <a:t>Compiled, multiple targets, easy to share.</a:t>
            </a:r>
          </a:p>
          <a:p>
            <a:endParaRPr lang="en-US" dirty="0" smtClean="0"/>
          </a:p>
          <a:p>
            <a:r>
              <a:rPr lang="en-US" dirty="0" smtClean="0"/>
              <a:t>Install it from </a:t>
            </a:r>
            <a:r>
              <a:rPr lang="en-US" dirty="0" smtClean="0">
                <a:hlinkClick r:id="rId3"/>
              </a:rPr>
              <a:t>http://golang.org/dl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golang</a:t>
            </a:r>
            <a:r>
              <a:rPr lang="en-US" dirty="0" smtClean="0"/>
              <a:t>-go</a:t>
            </a:r>
          </a:p>
          <a:p>
            <a:endParaRPr lang="en-US" dirty="0" smtClean="0"/>
          </a:p>
          <a:p>
            <a:r>
              <a:rPr lang="en-US" dirty="0" smtClean="0"/>
              <a:t>Open a console: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$ go version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smtClean="0"/>
              <a:t>should work [may require new </a:t>
            </a:r>
            <a:r>
              <a:rPr lang="en-US" dirty="0" smtClean="0"/>
              <a:t>console </a:t>
            </a:r>
            <a:r>
              <a:rPr lang="en-US" smtClean="0"/>
              <a:t>and/or reboot]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Hands </a:t>
            </a:r>
            <a:r>
              <a:rPr lang="en-US" dirty="0" smtClean="0"/>
              <a:t>on demos:</a:t>
            </a:r>
          </a:p>
        </p:txBody>
      </p:sp>
      <p:pic>
        <p:nvPicPr>
          <p:cNvPr id="2050" name="Picture 2" descr="https://golang.org/doc/gopher/gopherb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2744" y="967665"/>
            <a:ext cx="2103120" cy="2103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753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30" y="-109980"/>
            <a:ext cx="9183636" cy="72104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03868" y="6204953"/>
            <a:ext cx="73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© 2014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by Intellectual Reserve, Inc. All rights reserved</a:t>
            </a:r>
          </a:p>
        </p:txBody>
      </p:sp>
      <p:pic>
        <p:nvPicPr>
          <p:cNvPr id="5" name="Picture 4" descr="Official Church logo in revers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242" y="4669877"/>
            <a:ext cx="1739115" cy="5223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0647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78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Go Programming Language</vt:lpstr>
      <vt:lpstr>Slide 3</vt:lpstr>
      <vt:lpstr>Slide 4</vt:lpstr>
    </vt:vector>
  </TitlesOfParts>
  <Company>LDS Church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Palmer</dc:creator>
  <cp:lastModifiedBy>Roger Pack</cp:lastModifiedBy>
  <cp:revision>13</cp:revision>
  <dcterms:created xsi:type="dcterms:W3CDTF">2013-07-18T19:28:26Z</dcterms:created>
  <dcterms:modified xsi:type="dcterms:W3CDTF">2014-10-13T15:44:51Z</dcterms:modified>
</cp:coreProperties>
</file>