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5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8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8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3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7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9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3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1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8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37AA-C3CF-D142-81ED-4D67C78A22DC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094E-7304-FF4A-82ED-701B888A4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5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330" y="-109980"/>
            <a:ext cx="9183636" cy="72104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6113" y="3821465"/>
            <a:ext cx="32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Server Programming in the Go Language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9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6272597"/>
            <a:ext cx="9144001" cy="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9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66688"/>
            <a:ext cx="9144000" cy="591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0060" y="1155939"/>
            <a:ext cx="7185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“hotness” for web servers.</a:t>
            </a:r>
          </a:p>
          <a:p>
            <a:r>
              <a:rPr lang="en-US" dirty="0" smtClean="0"/>
              <a:t>Simple language, less code.</a:t>
            </a:r>
          </a:p>
          <a:p>
            <a:r>
              <a:rPr lang="en-US" dirty="0" smtClean="0"/>
              <a:t>Compiled, multiple targets, easy to share.</a:t>
            </a:r>
          </a:p>
          <a:p>
            <a:endParaRPr lang="en-US" dirty="0" smtClean="0"/>
          </a:p>
          <a:p>
            <a:r>
              <a:rPr lang="en-US" dirty="0" smtClean="0"/>
              <a:t>Install it from </a:t>
            </a:r>
            <a:r>
              <a:rPr lang="en-US" dirty="0" smtClean="0">
                <a:hlinkClick r:id="rId3"/>
              </a:rPr>
              <a:t>http://golang.org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Hands on </a:t>
            </a:r>
            <a:r>
              <a:rPr lang="en-US" smtClean="0"/>
              <a:t>demos</a:t>
            </a:r>
            <a:r>
              <a:rPr lang="en-US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53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330" y="-109980"/>
            <a:ext cx="9183636" cy="72104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868" y="6204953"/>
            <a:ext cx="73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2014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Intellectual Reserve, Inc. All rights reserved</a:t>
            </a:r>
          </a:p>
        </p:txBody>
      </p:sp>
      <p:pic>
        <p:nvPicPr>
          <p:cNvPr id="5" name="Picture 4" descr="Official Church logo in rever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242" y="4669877"/>
            <a:ext cx="1739115" cy="5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64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Go Programming Language</vt:lpstr>
      <vt:lpstr>Slide 3</vt:lpstr>
      <vt:lpstr>Slide 4</vt:lpstr>
    </vt:vector>
  </TitlesOfParts>
  <Company>LDS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Palmer</dc:creator>
  <cp:lastModifiedBy>Roger Pack</cp:lastModifiedBy>
  <cp:revision>12</cp:revision>
  <dcterms:created xsi:type="dcterms:W3CDTF">2013-07-18T19:28:26Z</dcterms:created>
  <dcterms:modified xsi:type="dcterms:W3CDTF">2014-10-10T21:36:33Z</dcterms:modified>
</cp:coreProperties>
</file>