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47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C80C4-677A-4F54-AC67-C50708C2FC31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A0F62-844B-4132-81E1-2E689FBBF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50DC-0CA8-4B17-AED4-5BE96EF64DE9}" type="datetime1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33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1F05-1047-48E0-8CCC-98FB124029A8}" type="datetime1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9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2F7F-1A74-4A20-B7F2-EC66702A597B}" type="datetime1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7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59E7-CD74-4F49-A1C0-1C460F426EA6}" type="datetime1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8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C75A-85E4-4AF0-9F73-094BDF403026}" type="datetime1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39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769E-DB72-43CE-BB64-DCC135C407C5}" type="datetime1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A003-32EA-46B7-9B72-DF506990628E}" type="datetime1">
              <a:rPr lang="en-US" smtClean="0"/>
              <a:pPr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48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6257-F15D-45F7-BB6A-FB75C78CDF53}" type="datetime1">
              <a:rPr lang="en-US" smtClean="0"/>
              <a:pPr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FA86-0B43-4FF4-8401-D568254BBC83}" type="datetime1">
              <a:rPr lang="en-US" smtClean="0"/>
              <a:pPr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Project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9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2F42AB-458A-4ED0-9164-B8DDD515C73A}" type="datetime1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7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97CF-0FE6-42B4-9886-F080B30FE61B}" type="datetime1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2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BA09CDE-73CD-4DAC-A912-1A1C549792AB}" type="datetime1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65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04025" y="163434"/>
            <a:ext cx="7679763" cy="785818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  <a:latin typeface="Cambria" pitchFamily="18" charset="0"/>
                <a:cs typeface="BrowalliaUPC" pitchFamily="34" charset="-34"/>
              </a:rPr>
              <a:t>Private Image Gallery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51936" y="4635326"/>
            <a:ext cx="523185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Faculty of IT &amp; Computer Science,</a:t>
            </a:r>
          </a:p>
          <a:p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Parul Institute Of Computer Application</a:t>
            </a:r>
          </a:p>
          <a:p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PARUL University</a:t>
            </a:r>
            <a:endParaRPr lang="en-US" sz="2100" b="1" dirty="0">
              <a:solidFill>
                <a:schemeClr val="accent4">
                  <a:lumMod val="75000"/>
                </a:schemeClr>
              </a:solidFill>
              <a:latin typeface="Cambria" pitchFamily="18" charset="0"/>
            </a:endParaRPr>
          </a:p>
        </p:txBody>
      </p:sp>
      <p:pic>
        <p:nvPicPr>
          <p:cNvPr id="12" name="Picture 11" descr="C:\Users\HP\Desktop\pu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025" y="4377347"/>
            <a:ext cx="2447911" cy="157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D7F334-1440-545D-33D4-D0F15BAC981F}"/>
              </a:ext>
            </a:extLst>
          </p:cNvPr>
          <p:cNvSpPr txBox="1">
            <a:spLocks/>
          </p:cNvSpPr>
          <p:nvPr/>
        </p:nvSpPr>
        <p:spPr>
          <a:xfrm>
            <a:off x="1761688" y="1757087"/>
            <a:ext cx="5620624" cy="16719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rgbClr val="0070C0"/>
                </a:solidFill>
                <a:latin typeface="Cambria" pitchFamily="18" charset="0"/>
                <a:cs typeface="BrowalliaUPC" pitchFamily="34" charset="-34"/>
              </a:rPr>
              <a:t>Rishabdev Panchal (2205103040012)</a:t>
            </a:r>
          </a:p>
          <a:p>
            <a:pPr algn="ctr"/>
            <a:endParaRPr lang="en-US" sz="2400" dirty="0">
              <a:solidFill>
                <a:srgbClr val="0070C0"/>
              </a:solidFill>
              <a:latin typeface="Cambria" pitchFamily="18" charset="0"/>
              <a:cs typeface="BrowalliaUPC" pitchFamily="34" charset="-34"/>
            </a:endParaRPr>
          </a:p>
          <a:p>
            <a:pPr algn="ctr"/>
            <a:r>
              <a:rPr lang="en-US" sz="2400" dirty="0" err="1">
                <a:solidFill>
                  <a:srgbClr val="0070C0"/>
                </a:solidFill>
                <a:latin typeface="Cambria" pitchFamily="18" charset="0"/>
                <a:cs typeface="BrowalliaUPC" pitchFamily="34" charset="-34"/>
              </a:rPr>
              <a:t>Priyanshi</a:t>
            </a:r>
            <a:r>
              <a:rPr lang="en-US" sz="2400" dirty="0">
                <a:solidFill>
                  <a:srgbClr val="0070C0"/>
                </a:solidFill>
                <a:latin typeface="Cambria" pitchFamily="18" charset="0"/>
                <a:cs typeface="BrowalliaUPC" pitchFamily="34" charset="-34"/>
              </a:rPr>
              <a:t> Patel (2205103120030)</a:t>
            </a:r>
          </a:p>
          <a:p>
            <a:pPr algn="ctr"/>
            <a:endParaRPr lang="en-US" sz="2400" dirty="0">
              <a:solidFill>
                <a:srgbClr val="0070C0"/>
              </a:solidFill>
              <a:latin typeface="Cambria" pitchFamily="18" charset="0"/>
              <a:cs typeface="BrowalliaUPC" pitchFamily="34" charset="-34"/>
            </a:endParaRPr>
          </a:p>
          <a:p>
            <a:pPr algn="ctr"/>
            <a:r>
              <a:rPr lang="en-US" sz="2400" dirty="0" err="1">
                <a:solidFill>
                  <a:srgbClr val="0070C0"/>
                </a:solidFill>
                <a:latin typeface="Cambria" pitchFamily="18" charset="0"/>
                <a:cs typeface="BrowalliaUPC" pitchFamily="34" charset="-34"/>
              </a:rPr>
              <a:t>Seeram</a:t>
            </a:r>
            <a:r>
              <a:rPr lang="en-US" sz="2400" dirty="0">
                <a:solidFill>
                  <a:srgbClr val="0070C0"/>
                </a:solidFill>
                <a:latin typeface="Cambria" pitchFamily="18" charset="0"/>
                <a:cs typeface="BrowalliaUPC" pitchFamily="34" charset="-34"/>
              </a:rPr>
              <a:t> Harsha </a:t>
            </a:r>
            <a:r>
              <a:rPr lang="en-US" sz="2400" dirty="0" err="1">
                <a:solidFill>
                  <a:srgbClr val="0070C0"/>
                </a:solidFill>
                <a:latin typeface="Cambria" pitchFamily="18" charset="0"/>
                <a:cs typeface="BrowalliaUPC" pitchFamily="34" charset="-34"/>
              </a:rPr>
              <a:t>Vardhini</a:t>
            </a:r>
            <a:r>
              <a:rPr lang="en-US" sz="2400" dirty="0">
                <a:solidFill>
                  <a:srgbClr val="0070C0"/>
                </a:solidFill>
                <a:latin typeface="Cambria" pitchFamily="18" charset="0"/>
                <a:cs typeface="BrowalliaUPC" pitchFamily="34" charset="-34"/>
              </a:rPr>
              <a:t> (2205103140020)</a:t>
            </a:r>
          </a:p>
        </p:txBody>
      </p:sp>
    </p:spTree>
    <p:extLst>
      <p:ext uri="{BB962C8B-B14F-4D97-AF65-F5344CB8AC3E}">
        <p14:creationId xmlns:p14="http://schemas.microsoft.com/office/powerpoint/2010/main" val="300849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FC73-EDDB-CB70-FC30-E5B5D1DE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Index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40AEB-D945-7359-51EE-CD2A8147D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1. </a:t>
            </a:r>
            <a:r>
              <a:rPr lang="en-US" sz="2400" dirty="0">
                <a:solidFill>
                  <a:schemeClr val="tx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Abstract of the Project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2. </a:t>
            </a:r>
            <a:r>
              <a:rPr lang="en-US" sz="2400" dirty="0">
                <a:solidFill>
                  <a:schemeClr val="tx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Tools and Technologies used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3. </a:t>
            </a:r>
            <a:r>
              <a:rPr lang="en-US" sz="2400" dirty="0">
                <a:solidFill>
                  <a:schemeClr val="tx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Features of the Proposed System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4. </a:t>
            </a:r>
            <a:r>
              <a:rPr lang="en-US" sz="2400" dirty="0">
                <a:solidFill>
                  <a:schemeClr val="tx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Limitations of the Proposed System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5. </a:t>
            </a:r>
            <a:r>
              <a:rPr lang="en-US" sz="2400" dirty="0">
                <a:solidFill>
                  <a:schemeClr val="tx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Users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6. </a:t>
            </a:r>
            <a:r>
              <a:rPr lang="en-US" sz="2400" dirty="0">
                <a:solidFill>
                  <a:schemeClr val="tx1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Future Enhancement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7. </a:t>
            </a:r>
            <a:r>
              <a:rPr lang="en-US" sz="2400" dirty="0">
                <a:solidFill>
                  <a:schemeClr val="tx1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 and References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C2216-9F7D-4D39-726D-61C48843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59E7-CD74-4F49-A1C0-1C460F426EA6}" type="datetime1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9D5D0-0B5B-2A5A-EBCC-C1CA8E14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B7022-3DF1-2D6B-38CF-C82BD56C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FC73-EDDB-CB70-FC30-E5B5D1DE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40AEB-D945-7359-51EE-CD2A8147D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This Java-powered project invites users to keep their visual narratives effortlessly.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This offers a simple solution for users to organize and personalize their image collections.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Using simple functions, users can easily navigate and manage their visual memories.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The project uses a authorization system allowing users to securely store personal images, providing an added layer of privacy.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C2216-9F7D-4D39-726D-61C48843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59E7-CD74-4F49-A1C0-1C460F426EA6}" type="datetime1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9D5D0-0B5B-2A5A-EBCC-C1CA8E14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B7022-3DF1-2D6B-38CF-C82BD56C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3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FC73-EDDB-CB70-FC30-E5B5D1DE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and Technologies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40AEB-D945-7359-51EE-CD2A8147D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Java</a:t>
            </a:r>
            <a:r>
              <a:rPr lang="en-US" sz="2400" dirty="0"/>
              <a:t> - The heart of the operation, providing the backbone for your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Java Swing </a:t>
            </a:r>
            <a:r>
              <a:rPr lang="en-US" sz="2400" dirty="0"/>
              <a:t>- Enabling interactive user interfaces.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Java File Handling </a:t>
            </a:r>
            <a:r>
              <a:rPr lang="en-US" sz="2400" dirty="0"/>
              <a:t>- Making sure those images are stored and managed without any errors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MySQL</a:t>
            </a:r>
            <a:r>
              <a:rPr lang="en-US" sz="2400" dirty="0"/>
              <a:t> - The database ensuring data is organized and accessible.</a:t>
            </a: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C2216-9F7D-4D39-726D-61C48843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59E7-CD74-4F49-A1C0-1C460F426EA6}" type="datetime1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9D5D0-0B5B-2A5A-EBCC-C1CA8E14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B7022-3DF1-2D6B-38CF-C82BD56C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2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FC73-EDDB-CB70-FC30-E5B5D1DE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 of Proposed System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40AEB-D945-7359-51EE-CD2A8147D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Uses password system for logging in, making a secure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The ability to add, remove, and view their image collection.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User-friendly interface making it comfortable for the user.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Unlimited storage system</a:t>
            </a: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C2216-9F7D-4D39-726D-61C48843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59E7-CD74-4F49-A1C0-1C460F426EA6}" type="datetime1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9D5D0-0B5B-2A5A-EBCC-C1CA8E14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B7022-3DF1-2D6B-38CF-C82BD56C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FC73-EDDB-CB70-FC30-E5B5D1DE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 of Proposed System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40AEB-D945-7359-51EE-CD2A8147D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Entry level project and doesn't use any servers, purely on localhost, hence may find difficulties handling huge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Limited advanced features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Most basic level of security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Platform Compatibility</a:t>
            </a: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C2216-9F7D-4D39-726D-61C48843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59E7-CD74-4F49-A1C0-1C460F426EA6}" type="datetime1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9D5D0-0B5B-2A5A-EBCC-C1CA8E14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B7022-3DF1-2D6B-38CF-C82BD56C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32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FC73-EDDB-CB70-FC30-E5B5D1DE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Users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40AEB-D945-7359-51EE-CD2A8147D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Single user project that uses a login to do all the stuffs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C2216-9F7D-4D39-726D-61C48843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59E7-CD74-4F49-A1C0-1C460F426EA6}" type="datetime1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9D5D0-0B5B-2A5A-EBCC-C1CA8E14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B7022-3DF1-2D6B-38CF-C82BD56C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46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FC73-EDDB-CB70-FC30-E5B5D1DE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Enhancement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40AEB-D945-7359-51EE-CD2A8147D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 Adding a admin user, that can see all other users and be able to change other user’s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 Adding an AI, that can differentiate among types of images.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C2216-9F7D-4D39-726D-61C48843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59E7-CD74-4F49-A1C0-1C460F426EA6}" type="datetime1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9D5D0-0B5B-2A5A-EBCC-C1CA8E14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B7022-3DF1-2D6B-38CF-C82BD56C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11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FC73-EDDB-CB70-FC30-E5B5D1DE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	&amp;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40AEB-D945-7359-51EE-CD2A8147D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Not a completely publishable project, but does the work.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 Project Idea – Google Drive Images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C2216-9F7D-4D39-726D-61C48843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59E7-CD74-4F49-A1C0-1C460F426EA6}" type="datetime1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9D5D0-0B5B-2A5A-EBCC-C1CA8E14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B7022-3DF1-2D6B-38CF-C82BD56C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004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384</Words>
  <Application>Microsoft Office PowerPoint</Application>
  <PresentationFormat>On-screen Show (4:3)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</vt:lpstr>
      <vt:lpstr>Retrospect</vt:lpstr>
      <vt:lpstr>Private Image Gallery</vt:lpstr>
      <vt:lpstr>Index</vt:lpstr>
      <vt:lpstr>Abstract</vt:lpstr>
      <vt:lpstr>Tools and Technologies</vt:lpstr>
      <vt:lpstr>Features of Proposed System</vt:lpstr>
      <vt:lpstr>Limitations of Proposed System</vt:lpstr>
      <vt:lpstr>Users </vt:lpstr>
      <vt:lpstr>Future Enhancement</vt:lpstr>
      <vt:lpstr>Conclusion &amp;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Mihir</dc:creator>
  <cp:lastModifiedBy>K P</cp:lastModifiedBy>
  <cp:revision>21</cp:revision>
  <dcterms:created xsi:type="dcterms:W3CDTF">2017-05-16T07:00:22Z</dcterms:created>
  <dcterms:modified xsi:type="dcterms:W3CDTF">2024-04-22T06:07:25Z</dcterms:modified>
</cp:coreProperties>
</file>