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60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304801"/>
            <a:ext cx="7772400" cy="1324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Online Paint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134561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5 Project -1</a:t>
            </a:r>
          </a:p>
          <a:p>
            <a:pPr algn="ctr"/>
            <a:r>
              <a:rPr lang="en-US" sz="2400" dirty="0"/>
              <a:t>2022-23</a:t>
            </a:r>
          </a:p>
          <a:p>
            <a:pPr algn="ctr"/>
            <a:endParaRPr lang="en-US" sz="2400" dirty="0"/>
          </a:p>
          <a:p>
            <a:pPr algn="ctr"/>
            <a:r>
              <a:rPr lang="en-US" sz="2600" dirty="0"/>
              <a:t>Team members</a:t>
            </a:r>
          </a:p>
          <a:p>
            <a:pPr algn="ctr"/>
            <a:r>
              <a:rPr lang="en-IN" sz="2000" b="1" dirty="0"/>
              <a:t>1. 2205103140012 Rishabdev Panchal H</a:t>
            </a:r>
          </a:p>
          <a:p>
            <a:pPr algn="ctr"/>
            <a:r>
              <a:rPr lang="en-IN" sz="2000" b="1" dirty="0"/>
              <a:t>2. 2205103140007 Kajal Dubey H</a:t>
            </a:r>
          </a:p>
          <a:p>
            <a:pPr algn="ctr"/>
            <a:r>
              <a:rPr lang="en-IN" sz="2000" b="1" dirty="0"/>
              <a:t>3. 2205103120030 </a:t>
            </a:r>
            <a:r>
              <a:rPr lang="en-IN" sz="2000" b="1" dirty="0" err="1"/>
              <a:t>Priyanshi</a:t>
            </a:r>
            <a:r>
              <a:rPr lang="en-IN" sz="2000" b="1" dirty="0"/>
              <a:t> Patel H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Abstract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" action="ppaction://noaction"/>
              </a:rPr>
              <a:t>Tools and Technology Used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Features of 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Limitation of 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Users and their role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copy of MS Paint / Paint Application available on a local windows machine.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user to draw on a canvas with multiple colours and fill it with different colours and let the user show his/her creativity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Tools and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Front-end - </a:t>
            </a:r>
            <a:r>
              <a:rPr lang="en-IN" sz="2000" dirty="0"/>
              <a:t>HTML and CSS</a:t>
            </a:r>
          </a:p>
          <a:p>
            <a:pPr lvl="1"/>
            <a:r>
              <a:rPr lang="en-IN" sz="1800" b="1" dirty="0"/>
              <a:t>Framework - </a:t>
            </a:r>
            <a:r>
              <a:rPr lang="en-IN" sz="1800" dirty="0" err="1"/>
              <a:t>NextJS</a:t>
            </a:r>
            <a:endParaRPr lang="en-IN" sz="1800" dirty="0"/>
          </a:p>
          <a:p>
            <a:endParaRPr lang="en-IN" sz="2000" dirty="0"/>
          </a:p>
          <a:p>
            <a:r>
              <a:rPr lang="en-IN" sz="2000" b="1" dirty="0"/>
              <a:t>Backend – </a:t>
            </a:r>
            <a:r>
              <a:rPr lang="en-IN" sz="2000" dirty="0"/>
              <a:t>JavaScript and TypeScript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dirty="0"/>
              <a:t>Features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on the canvas using the mouse cursor.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draw different shapes.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fill colour in the drawn shape.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change the colour of the drawing instrument.</a:t>
            </a:r>
          </a:p>
          <a:p>
            <a:endParaRPr lang="en-US" sz="20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Limitation of Proposed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custom colour picker available. User has to select the colour by his/her own.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 size unchangeable.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saving available, so all the progress is lost if the page is refreshed or closed.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single user that is the main user who uses the program to show his/her drawing skills.</a:t>
            </a:r>
            <a:endParaRPr lang="en-US" sz="20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230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Schoolbook</vt:lpstr>
      <vt:lpstr>Times New Roman</vt:lpstr>
      <vt:lpstr>Wingdings</vt:lpstr>
      <vt:lpstr>Wingdings 2</vt:lpstr>
      <vt:lpstr>Oriel</vt:lpstr>
      <vt:lpstr>Online Paint</vt:lpstr>
      <vt:lpstr>INDEX</vt:lpstr>
      <vt:lpstr>Abstract </vt:lpstr>
      <vt:lpstr>Tools and Technology Used</vt:lpstr>
      <vt:lpstr>Features of Proposed System</vt:lpstr>
      <vt:lpstr>Limitation of Proposed System</vt:lpstr>
      <vt:lpstr>Users and their role description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K P</cp:lastModifiedBy>
  <cp:revision>51</cp:revision>
  <dcterms:created xsi:type="dcterms:W3CDTF">2017-10-03T10:36:15Z</dcterms:created>
  <dcterms:modified xsi:type="dcterms:W3CDTF">2024-10-14T18:45:34Z</dcterms:modified>
</cp:coreProperties>
</file>