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ChainForge: Exploring Generative AI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 Framework for Comparison and Insight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ChainForge?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ChainForge is a tool designed for experimenting with generative AI models, providing a framework for comparing models and analyzing their outputs across tasks.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Core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Model Comparison</a:t>
            </a:r>
          </a:p>
          <a:p>
            <a:r>
              <a:t>- Task Automation</a:t>
            </a:r>
          </a:p>
          <a:p>
            <a:r>
              <a:t>- Analysis Tools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How It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ChainForge utilizes a pipeline-based workflow to streamline the experimentation process.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Use Cases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AI Research</a:t>
            </a:r>
          </a:p>
          <a:p>
            <a:r>
              <a:t>- Software Development</a:t>
            </a:r>
          </a:p>
          <a:p>
            <a:r>
              <a:t>- Educational Projects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Benefits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Improved Productivity</a:t>
            </a:r>
          </a:p>
          <a:p>
            <a:r>
              <a:t>- Ease of Experimentation</a:t>
            </a:r>
          </a:p>
          <a:p>
            <a:r>
              <a:t>- Insight Generation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Potential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Potential expansions or integrations for ChainForge include enhanced model support and user collaboration features.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ChainForge is a powerful tool for generative AI experimentation, offering significant benefits for users in various fields.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