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Changes Made to Chainforge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the modifications and new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section provides a brief description of the modifications made to the Chainforge project.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Run pipeline button: A new feature that allows users to execute the pipeline with a single click.</a:t>
            </a:r>
          </a:p>
          <a:p>
            <a:r>
              <a:t>2. Breakpoint toggle: A feature that enables users to set breakpoints in the pipeline for debugging purposes.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section provides an overview of the code changes made, including key files modified.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summarizes the changes made to the Chainforge project and their impact on its functionality.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