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EGS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Indiana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Methodist</a:t>
            </a:r>
            <a:r>
              <a:rPr/>
              <a:t> </a:t>
            </a:r>
            <a:r>
              <a:rPr/>
              <a:t>Hospital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11/22/2020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GSOp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GSOp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GSOp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GSOp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GSOp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GSOp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EGS Operations</dc:title>
  <dc:creator>Indiana University Methodist Hospital</dc:creator>
  <cp:keywords/>
  <dcterms:created xsi:type="dcterms:W3CDTF">2020-11-28T04:23:06Z</dcterms:created>
  <dcterms:modified xsi:type="dcterms:W3CDTF">2020-11-28T04:23:06Z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11/22/2020</vt:lpwstr>
  </property>
  <property fmtid="{D5CDD505-2E9C-101B-9397-08002B2CF9AE}" pid="3" name="output">
    <vt:lpwstr>powerpoint_presentation</vt:lpwstr>
  </property>
  <property fmtid="{D5CDD505-2E9C-101B-9397-08002B2CF9AE}" pid="4" name="reference_doc">
    <vt:lpwstr>Temp.pptx</vt:lpwstr>
  </property>
</Properties>
</file>