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04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56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6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11E4D0A-96D3-4E60-8D2E-04A364E1BC0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142386-2529-4559-9C44-49E3ED90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1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ECD9-FCFF-4750-851B-C1154629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2776" y="564382"/>
            <a:ext cx="4061013" cy="1013407"/>
          </a:xfrm>
        </p:spPr>
        <p:txBody>
          <a:bodyPr>
            <a:normAutofit/>
          </a:bodyPr>
          <a:lstStyle/>
          <a:p>
            <a:r>
              <a:rPr lang="en-US" sz="4000" dirty="0"/>
              <a:t>  Group : 2               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4B8BE1-682A-4823-902E-415927ECC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10736"/>
              </p:ext>
            </p:extLst>
          </p:nvPr>
        </p:nvGraphicFramePr>
        <p:xfrm>
          <a:off x="2209800" y="1979145"/>
          <a:ext cx="7259637" cy="225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 marL="91453" marR="91453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91453" marR="91453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6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RAHAMAN MD AKIB UR</a:t>
                      </a:r>
                    </a:p>
                  </a:txBody>
                  <a:tcPr marL="91453" marR="91453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19-40279-1</a:t>
                      </a:r>
                    </a:p>
                  </a:txBody>
                  <a:tcPr marL="91453" marR="91453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 KABYO</a:t>
                      </a:r>
                    </a:p>
                  </a:txBody>
                  <a:tcPr marL="91453" marR="91453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19-40242-1</a:t>
                      </a:r>
                    </a:p>
                  </a:txBody>
                  <a:tcPr marL="91453" marR="91453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 RAHUL</a:t>
                      </a:r>
                    </a:p>
                  </a:txBody>
                  <a:tcPr marL="91453" marR="91453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19-40241-1</a:t>
                      </a:r>
                    </a:p>
                  </a:txBody>
                  <a:tcPr marL="91453" marR="91453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420">
                <a:tc>
                  <a:txBody>
                    <a:bodyPr/>
                    <a:lstStyle/>
                    <a:p>
                      <a:r>
                        <a:rPr lang="en-US" sz="1800" b="1" i="1" dirty="0"/>
                        <a:t>             </a:t>
                      </a:r>
                      <a:r>
                        <a:rPr lang="en-US" sz="1800" b="0" i="1" dirty="0"/>
                        <a:t>BISWAS PROSENJIT</a:t>
                      </a:r>
                      <a:endParaRPr lang="en-US" sz="18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3" marR="91453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                       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19-39637-1</a:t>
                      </a:r>
                    </a:p>
                  </a:txBody>
                  <a:tcPr marL="91453" marR="91453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C9611-3F54-4C05-ACD7-851271257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75" y="128428"/>
            <a:ext cx="3757302" cy="6601143"/>
          </a:xfrm>
        </p:spPr>
      </p:pic>
    </p:spTree>
    <p:extLst>
      <p:ext uri="{BB962C8B-B14F-4D97-AF65-F5344CB8AC3E}">
        <p14:creationId xmlns:p14="http://schemas.microsoft.com/office/powerpoint/2010/main" val="180525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D9370-39A5-42D8-9D44-854B0DC7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97" y="119571"/>
            <a:ext cx="3797579" cy="66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2DB035-390A-4E93-8E1F-30469965B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12" y="152400"/>
            <a:ext cx="386215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CDF711-2471-44EA-80A6-DD929C3F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36" y="152400"/>
            <a:ext cx="3860304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4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5ACE4-4574-4F1D-BCF9-36A5A97B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02" y="188260"/>
            <a:ext cx="3887881" cy="6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16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</TotalTime>
  <Words>22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Depth</vt:lpstr>
      <vt:lpstr>  Group : 2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: 2</dc:title>
  <dc:creator>Akib Rahman</dc:creator>
  <cp:lastModifiedBy>Akib Rahman</cp:lastModifiedBy>
  <cp:revision>2</cp:revision>
  <dcterms:created xsi:type="dcterms:W3CDTF">2022-02-19T10:56:36Z</dcterms:created>
  <dcterms:modified xsi:type="dcterms:W3CDTF">2022-02-20T08:13:51Z</dcterms:modified>
</cp:coreProperties>
</file>