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BAE-784A-418E-99A2-DBEC9E150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233B7-D918-42BC-B535-A483C865A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6ED0-62AE-4BAE-A85B-B25EDB7B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2E34-0A14-4E79-88B2-9B3CF319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2263-B06A-480E-9086-1519B294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2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C601-A1E0-4378-AE28-F27128D1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551D-53DA-4B21-BA7B-CDFBB604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9524-243B-4D01-AFF6-0664688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54EE-1133-49EE-9F67-7CDF72CF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F6CC-0915-431B-8602-2EB73880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21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433B2-28EA-435A-85E7-3CB04E6A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5A92C-998C-4130-9A7A-6A381EA0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E8DF-199C-4960-8D2F-D1879CF0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67CD-9565-4789-9C0D-6BDCC107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7281-B1A9-4361-BB3A-3006D6A3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0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AF99-8DC9-4B19-B78B-AA07A878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7FA6-D892-4A35-9C88-4386AEA8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3B16-61AA-452A-A844-8A596763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44DC-3516-4254-A630-DA8108A4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F183-3DC0-438B-A908-812D78FD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10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99E7-E719-49B5-A8A3-6B97C92F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98B8-C991-4BB6-9FFC-EE3632AA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E866-C272-447D-89D0-F80FA089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E86C-A073-4ADB-A77A-25CB5729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EAB2-6871-4B40-A28F-919A0B2D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3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F04A-6803-4D9F-A082-D0B14E26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847C-0507-48A4-BC1E-1281DF6F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27DFB-E726-445B-968C-E5D6BD83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70ED-069F-45EC-9FFF-7CAEBF2B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CA1B-5581-4CD1-AA83-CD479CE9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DECFD-261B-40E3-B6E8-AD225AC5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3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C70C-2695-4251-A1DA-BB3F9851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CF89-251E-4448-BC32-934C4C48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C07C2-C657-4371-BCC0-9346D7F18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9B9A8-5361-4658-9D61-23A2A7D3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00CCB-E963-487A-9700-429DC3BEB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21A8A-6F8F-4A84-A405-871AD9BB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F24D-6201-4D46-B25F-665237E4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A3D76-A1E6-482F-8A44-EA2C0820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2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38E-4A99-4D7B-A1BA-F3FD2372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9B4F8-5080-45F7-BF5E-5934F464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F1C11-D6E2-4869-9057-CA9B1221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50790-4C11-4A1E-B46F-DC3491B1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25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652E9-E32F-4793-BA22-6DBB2B7C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19D70-75E5-4C48-97BE-15DFBB43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6E2B3-4793-4953-983F-FCE5278F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0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B0B3-7620-4F08-B749-C23DA8B9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FED2-009F-4E5D-8605-A556ABD7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C6937-DF3D-45BC-9890-6306F530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62BA2-7596-48BF-87DB-BA0A87B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330FF-2BDD-4C53-A5E7-EF688A77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866F-1D43-4787-8B07-950F7B11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2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60C7-EF57-47E4-87E8-B3F241B6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4A7D0-D4F9-47B3-A540-50C8CA0AC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6EF7-3148-48DD-83BF-06D3EEBC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E508-F978-4179-9AB1-2572A719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D1604-142D-4004-BE2A-906C6FB7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4207A-AF83-4944-A01F-BF1CB5B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53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1B787-53F1-465E-9BF7-DD307ED5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17B4-00CA-4759-812E-71593F6A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AD7F-1ABE-49A5-80E9-65A702893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18BF-F79B-44B7-8D1E-94AB4E260A71}" type="datetimeFigureOut">
              <a:rPr lang="en-SG" smtClean="0"/>
              <a:t>24/1/2021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7773-49EF-462F-9FB6-EFD206C2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9E54-7CEB-4677-A5A3-373EA79CE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D712-151B-4E73-8A97-5CCF0846C5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A5FD4-0861-4DE1-B632-8E274C4C43F6}"/>
              </a:ext>
            </a:extLst>
          </p:cNvPr>
          <p:cNvSpPr/>
          <p:nvPr/>
        </p:nvSpPr>
        <p:spPr>
          <a:xfrm>
            <a:off x="2062730" y="2486525"/>
            <a:ext cx="1103782" cy="17455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Signup Activity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1516C-5F98-4FE3-8FCA-8844A181E716}"/>
              </a:ext>
            </a:extLst>
          </p:cNvPr>
          <p:cNvSpPr/>
          <p:nvPr/>
        </p:nvSpPr>
        <p:spPr>
          <a:xfrm>
            <a:off x="2062730" y="4734009"/>
            <a:ext cx="1103782" cy="17455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Activity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161C8-3267-4FCC-A221-8A94F7701738}"/>
              </a:ext>
            </a:extLst>
          </p:cNvPr>
          <p:cNvSpPr/>
          <p:nvPr/>
        </p:nvSpPr>
        <p:spPr>
          <a:xfrm>
            <a:off x="5992009" y="239040"/>
            <a:ext cx="1103782" cy="17455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 Activity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A8020-AEFC-49F4-B937-88BCE04FB0F4}"/>
              </a:ext>
            </a:extLst>
          </p:cNvPr>
          <p:cNvSpPr/>
          <p:nvPr/>
        </p:nvSpPr>
        <p:spPr>
          <a:xfrm>
            <a:off x="3401914" y="239039"/>
            <a:ext cx="1103782" cy="174551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Splash Activity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8CC0D-29A0-40F6-816C-273FEC68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09" y="0"/>
            <a:ext cx="1008967" cy="2073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F56DC0-D6AD-4B6A-AC72-04B103F0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09" y="2332327"/>
            <a:ext cx="1003588" cy="2062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2EBC1-F6C1-40F2-9BD0-9496C6FF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109" y="2332328"/>
            <a:ext cx="1003588" cy="2062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A7FBFC-4E8E-4B98-BED3-964325AC3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109" y="2332327"/>
            <a:ext cx="1003588" cy="2062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639AD-3BC7-4F49-AD77-1DC59E53D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109" y="2332327"/>
            <a:ext cx="1003588" cy="2062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833AB1-5537-4847-AFBF-0C48EAEE1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109" y="2332327"/>
            <a:ext cx="1003588" cy="2062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C1C058-6206-4CCF-871D-857E78A14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109" y="4652556"/>
            <a:ext cx="1003587" cy="2062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7164CE-DF6A-4F7A-B5FD-6A0C789F3C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2108" y="4652556"/>
            <a:ext cx="1003586" cy="20629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8286D6-AA6C-4472-89AA-4A1CC5B55C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2106" y="4652556"/>
            <a:ext cx="1003588" cy="20629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CB7027-A506-4950-9A55-179543A6EED1}"/>
              </a:ext>
            </a:extLst>
          </p:cNvPr>
          <p:cNvSpPr/>
          <p:nvPr/>
        </p:nvSpPr>
        <p:spPr>
          <a:xfrm>
            <a:off x="10329711" y="3432659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View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84167-C396-46E8-B2FD-380AF6B6C93A}"/>
              </a:ext>
            </a:extLst>
          </p:cNvPr>
          <p:cNvSpPr/>
          <p:nvPr/>
        </p:nvSpPr>
        <p:spPr>
          <a:xfrm>
            <a:off x="10329711" y="2369386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E52D26-6AE9-48DB-849D-B10332C44B9B}"/>
              </a:ext>
            </a:extLst>
          </p:cNvPr>
          <p:cNvSpPr/>
          <p:nvPr/>
        </p:nvSpPr>
        <p:spPr>
          <a:xfrm>
            <a:off x="10329711" y="5715829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08452-A1D5-4730-A282-A56175ECA329}"/>
              </a:ext>
            </a:extLst>
          </p:cNvPr>
          <p:cNvSpPr/>
          <p:nvPr/>
        </p:nvSpPr>
        <p:spPr>
          <a:xfrm>
            <a:off x="10329711" y="4652556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View Model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C1DF2A-F7F2-4DA6-9F40-7603018E67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2109" y="4652556"/>
            <a:ext cx="1003587" cy="206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E8108-7EED-41B4-8F9B-24F7429403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2108" y="4652556"/>
            <a:ext cx="1003586" cy="20629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99BF20-9504-43AF-88F9-D8C8A93E31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2108" y="6896"/>
            <a:ext cx="1008967" cy="20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5B39-14B3-4EAF-B111-39D7A1FF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386F-9602-40C8-9DEC-881BA48C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436C9-986D-4023-9E64-6B21C9B0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08" y="-1502132"/>
            <a:ext cx="4067091" cy="8360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568FD-2525-470B-A9C4-0619C48B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45" y="-2841274"/>
            <a:ext cx="5032292" cy="103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824C-0789-47C4-9B73-96FB8B89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5E746-6389-4765-A0AB-60C5C16D8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05148"/>
              </p:ext>
            </p:extLst>
          </p:nvPr>
        </p:nvGraphicFramePr>
        <p:xfrm>
          <a:off x="635000" y="1547416"/>
          <a:ext cx="10515600" cy="1402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067813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52550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>
                          <a:effectLst/>
                        </a:rPr>
                        <a:t>Input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>
                          <a:effectLst/>
                        </a:rPr>
                        <a:t>Description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12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Signed difference between tutor/tutee scores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00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Similarity between tutor/tutee MBTI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127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Similarity between tutor/tutee interests/activities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428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272D94-78A8-4FDF-97C8-84E1AA7AF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7864"/>
              </p:ext>
            </p:extLst>
          </p:nvPr>
        </p:nvGraphicFramePr>
        <p:xfrm>
          <a:off x="1066800" y="3300730"/>
          <a:ext cx="10515600" cy="701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108755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4611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 dirty="0">
                          <a:effectLst/>
                        </a:rPr>
                        <a:t>Output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>
                          <a:effectLst/>
                        </a:rPr>
                        <a:t>Description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1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Compatibility score for each subject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6862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E249D2C-900A-451C-908C-122D0BCD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1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And the outputs are: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1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40F100-599A-4C00-9ADA-66423CBAF5F1}"/>
              </a:ext>
            </a:extLst>
          </p:cNvPr>
          <p:cNvSpPr/>
          <p:nvPr/>
        </p:nvSpPr>
        <p:spPr>
          <a:xfrm>
            <a:off x="7031155" y="1771141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View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280BC-EF31-4266-8E33-D7F71D8852DF}"/>
              </a:ext>
            </a:extLst>
          </p:cNvPr>
          <p:cNvSpPr/>
          <p:nvPr/>
        </p:nvSpPr>
        <p:spPr>
          <a:xfrm>
            <a:off x="5517315" y="1771140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E3C1B-E9E6-46D5-BBBB-7585E03E2C8D}"/>
              </a:ext>
            </a:extLst>
          </p:cNvPr>
          <p:cNvSpPr/>
          <p:nvPr/>
        </p:nvSpPr>
        <p:spPr>
          <a:xfrm>
            <a:off x="10552585" y="1771140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C645F-B75B-4B11-9507-9F677B03487C}"/>
              </a:ext>
            </a:extLst>
          </p:cNvPr>
          <p:cNvSpPr/>
          <p:nvPr/>
        </p:nvSpPr>
        <p:spPr>
          <a:xfrm>
            <a:off x="9038745" y="1771140"/>
            <a:ext cx="1103782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View Model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EA1E5-9773-4B60-8DD4-03C88FBDB569}"/>
              </a:ext>
            </a:extLst>
          </p:cNvPr>
          <p:cNvSpPr/>
          <p:nvPr/>
        </p:nvSpPr>
        <p:spPr>
          <a:xfrm>
            <a:off x="5579589" y="3160214"/>
            <a:ext cx="2487425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Misc</a:t>
            </a:r>
            <a:r>
              <a:rPr lang="en-US" dirty="0">
                <a:solidFill>
                  <a:schemeClr val="tx1"/>
                </a:solidFill>
              </a:rPr>
              <a:t> Repository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49DD85-2865-4A0C-B053-3EC69EA2F172}"/>
              </a:ext>
            </a:extLst>
          </p:cNvPr>
          <p:cNvGrpSpPr/>
          <p:nvPr/>
        </p:nvGrpSpPr>
        <p:grpSpPr>
          <a:xfrm>
            <a:off x="2782877" y="361614"/>
            <a:ext cx="1862524" cy="969346"/>
            <a:chOff x="3877789" y="534334"/>
            <a:chExt cx="1862524" cy="96934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7F9C8F-6DBF-4BE0-864A-104E22BCA76D}"/>
                </a:ext>
              </a:extLst>
            </p:cNvPr>
            <p:cNvSpPr/>
            <p:nvPr/>
          </p:nvSpPr>
          <p:spPr>
            <a:xfrm>
              <a:off x="3877789" y="534334"/>
              <a:ext cx="1862524" cy="96934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A1BAF9-786E-4FFE-AB1A-DA4D3FE21039}"/>
                </a:ext>
              </a:extLst>
            </p:cNvPr>
            <p:cNvSpPr/>
            <p:nvPr/>
          </p:nvSpPr>
          <p:spPr>
            <a:xfrm>
              <a:off x="4018631" y="713778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BFE88A-FD82-4654-8BFC-76D2A7DFAB92}"/>
                </a:ext>
              </a:extLst>
            </p:cNvPr>
            <p:cNvSpPr/>
            <p:nvPr/>
          </p:nvSpPr>
          <p:spPr>
            <a:xfrm>
              <a:off x="4345383" y="713778"/>
              <a:ext cx="1378996" cy="6164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Welcome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Activity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73D24C-D8EB-4763-8DFC-1012BB1766A0}"/>
              </a:ext>
            </a:extLst>
          </p:cNvPr>
          <p:cNvGrpSpPr/>
          <p:nvPr/>
        </p:nvGrpSpPr>
        <p:grpSpPr>
          <a:xfrm>
            <a:off x="2782877" y="1844256"/>
            <a:ext cx="1862524" cy="969346"/>
            <a:chOff x="3877789" y="534334"/>
            <a:chExt cx="1862524" cy="9693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51321DC-18D8-45E0-85E6-C0016168E951}"/>
                </a:ext>
              </a:extLst>
            </p:cNvPr>
            <p:cNvSpPr/>
            <p:nvPr/>
          </p:nvSpPr>
          <p:spPr>
            <a:xfrm>
              <a:off x="3877789" y="534334"/>
              <a:ext cx="1862524" cy="96934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89B82E-61F8-4173-9C32-0A0FE5348FFE}"/>
                </a:ext>
              </a:extLst>
            </p:cNvPr>
            <p:cNvSpPr/>
            <p:nvPr/>
          </p:nvSpPr>
          <p:spPr>
            <a:xfrm>
              <a:off x="4018631" y="713778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198534-8A7D-451D-AE5E-8C91C8DAF5D1}"/>
                </a:ext>
              </a:extLst>
            </p:cNvPr>
            <p:cNvSpPr/>
            <p:nvPr/>
          </p:nvSpPr>
          <p:spPr>
            <a:xfrm>
              <a:off x="4345383" y="713778"/>
              <a:ext cx="1378996" cy="6164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Splash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Activity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27F42B-2E8D-4B69-BA2D-0CB3AA3F20B1}"/>
              </a:ext>
            </a:extLst>
          </p:cNvPr>
          <p:cNvGrpSpPr/>
          <p:nvPr/>
        </p:nvGrpSpPr>
        <p:grpSpPr>
          <a:xfrm>
            <a:off x="5177793" y="361614"/>
            <a:ext cx="3464884" cy="963323"/>
            <a:chOff x="4724400" y="361614"/>
            <a:chExt cx="3464884" cy="9633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157AFA-F4A5-4A74-8190-5A0FA4DD7F91}"/>
                </a:ext>
              </a:extLst>
            </p:cNvPr>
            <p:cNvSpPr/>
            <p:nvPr/>
          </p:nvSpPr>
          <p:spPr>
            <a:xfrm>
              <a:off x="4724400" y="361614"/>
              <a:ext cx="3190240" cy="96332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96FB08-A93E-4D7E-9C02-A8165A503161}"/>
                </a:ext>
              </a:extLst>
            </p:cNvPr>
            <p:cNvSpPr/>
            <p:nvPr/>
          </p:nvSpPr>
          <p:spPr>
            <a:xfrm>
              <a:off x="6725196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553AA3-AE80-4237-8B41-192F2B88A8D1}"/>
                </a:ext>
              </a:extLst>
            </p:cNvPr>
            <p:cNvSpPr/>
            <p:nvPr/>
          </p:nvSpPr>
          <p:spPr>
            <a:xfrm>
              <a:off x="6255477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49E85A-07BD-47E6-BF8E-57BA791344A1}"/>
                </a:ext>
              </a:extLst>
            </p:cNvPr>
            <p:cNvSpPr/>
            <p:nvPr/>
          </p:nvSpPr>
          <p:spPr>
            <a:xfrm>
              <a:off x="5785758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5751E5-8FC7-4CD2-BADF-C2C770135144}"/>
                </a:ext>
              </a:extLst>
            </p:cNvPr>
            <p:cNvSpPr/>
            <p:nvPr/>
          </p:nvSpPr>
          <p:spPr>
            <a:xfrm>
              <a:off x="5316039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2BF874-56BA-4D65-9AA8-B3B0B6E78AEC}"/>
                </a:ext>
              </a:extLst>
            </p:cNvPr>
            <p:cNvSpPr/>
            <p:nvPr/>
          </p:nvSpPr>
          <p:spPr>
            <a:xfrm>
              <a:off x="4846320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4E3AD6-EB9D-4C6C-99DF-3F7D02E84E59}"/>
                </a:ext>
              </a:extLst>
            </p:cNvPr>
            <p:cNvSpPr/>
            <p:nvPr/>
          </p:nvSpPr>
          <p:spPr>
            <a:xfrm>
              <a:off x="6810288" y="517818"/>
              <a:ext cx="1378996" cy="6164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Signup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Activity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5D7049-DF02-49AC-ADF0-1DF7E7B86CE0}"/>
              </a:ext>
            </a:extLst>
          </p:cNvPr>
          <p:cNvGrpSpPr/>
          <p:nvPr/>
        </p:nvGrpSpPr>
        <p:grpSpPr>
          <a:xfrm>
            <a:off x="9186903" y="361615"/>
            <a:ext cx="2295571" cy="963323"/>
            <a:chOff x="9175069" y="361614"/>
            <a:chExt cx="2295571" cy="96332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2AE1AF-7F70-484C-B79B-7BA423B66BF7}"/>
                </a:ext>
              </a:extLst>
            </p:cNvPr>
            <p:cNvSpPr/>
            <p:nvPr/>
          </p:nvSpPr>
          <p:spPr>
            <a:xfrm>
              <a:off x="9175069" y="361614"/>
              <a:ext cx="2250802" cy="96332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720CB6-2B91-4EB7-99A6-129A83800A15}"/>
                </a:ext>
              </a:extLst>
            </p:cNvPr>
            <p:cNvSpPr/>
            <p:nvPr/>
          </p:nvSpPr>
          <p:spPr>
            <a:xfrm>
              <a:off x="10236427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729249-1FD1-476A-8304-1C6022C54F9C}"/>
                </a:ext>
              </a:extLst>
            </p:cNvPr>
            <p:cNvSpPr/>
            <p:nvPr/>
          </p:nvSpPr>
          <p:spPr>
            <a:xfrm>
              <a:off x="9766708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8A8C1D-2B2F-494C-8ED9-38B1C2E72AA6}"/>
                </a:ext>
              </a:extLst>
            </p:cNvPr>
            <p:cNvSpPr/>
            <p:nvPr/>
          </p:nvSpPr>
          <p:spPr>
            <a:xfrm>
              <a:off x="9296989" y="541059"/>
              <a:ext cx="363985" cy="6164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9F6A77F-15E5-40C9-8B8E-1D25904ABDA6}"/>
                </a:ext>
              </a:extLst>
            </p:cNvPr>
            <p:cNvSpPr/>
            <p:nvPr/>
          </p:nvSpPr>
          <p:spPr>
            <a:xfrm>
              <a:off x="10555199" y="517818"/>
              <a:ext cx="915441" cy="61646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Activity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6C27F6D-60F8-4B2D-9ACE-4B2F2B1B3E09}"/>
              </a:ext>
            </a:extLst>
          </p:cNvPr>
          <p:cNvSpPr/>
          <p:nvPr/>
        </p:nvSpPr>
        <p:spPr>
          <a:xfrm>
            <a:off x="9118980" y="3160214"/>
            <a:ext cx="2487425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Repository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0F1A-7024-43ED-913A-5781FE582F41}"/>
              </a:ext>
            </a:extLst>
          </p:cNvPr>
          <p:cNvSpPr/>
          <p:nvPr/>
        </p:nvSpPr>
        <p:spPr>
          <a:xfrm>
            <a:off x="5579589" y="4569740"/>
            <a:ext cx="2487425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Database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8CBDCB-C6BB-4527-83D1-F678D764D58F}"/>
              </a:ext>
            </a:extLst>
          </p:cNvPr>
          <p:cNvSpPr/>
          <p:nvPr/>
        </p:nvSpPr>
        <p:spPr>
          <a:xfrm>
            <a:off x="9118980" y="4569739"/>
            <a:ext cx="2487425" cy="963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Online Database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8DA22F-6C5B-422F-96B5-EB6CEA1AFCCA}"/>
              </a:ext>
            </a:extLst>
          </p:cNvPr>
          <p:cNvCxnSpPr/>
          <p:nvPr/>
        </p:nvCxnSpPr>
        <p:spPr>
          <a:xfrm flipH="1">
            <a:off x="4889500" y="1574800"/>
            <a:ext cx="6985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41EBB3-1686-4956-A95B-BBA03FA03079}"/>
              </a:ext>
            </a:extLst>
          </p:cNvPr>
          <p:cNvCxnSpPr/>
          <p:nvPr/>
        </p:nvCxnSpPr>
        <p:spPr>
          <a:xfrm flipH="1">
            <a:off x="4889500" y="2946400"/>
            <a:ext cx="6985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2FF953-2ED8-43BA-935C-BAA6D6D41285}"/>
              </a:ext>
            </a:extLst>
          </p:cNvPr>
          <p:cNvCxnSpPr/>
          <p:nvPr/>
        </p:nvCxnSpPr>
        <p:spPr>
          <a:xfrm flipH="1">
            <a:off x="4889500" y="4356100"/>
            <a:ext cx="6985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A0DB4-2728-4605-9FE5-D9F923EB7635}"/>
              </a:ext>
            </a:extLst>
          </p:cNvPr>
          <p:cNvSpPr/>
          <p:nvPr/>
        </p:nvSpPr>
        <p:spPr>
          <a:xfrm>
            <a:off x="5396752" y="2738784"/>
            <a:ext cx="914400" cy="41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ABFFFED-A390-4E08-A2AF-1832DD76FB63}"/>
              </a:ext>
            </a:extLst>
          </p:cNvPr>
          <p:cNvSpPr/>
          <p:nvPr/>
        </p:nvSpPr>
        <p:spPr>
          <a:xfrm>
            <a:off x="3894151" y="2491134"/>
            <a:ext cx="914400" cy="91440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952F1F-975A-4BE9-AB13-D503B48A8101}"/>
              </a:ext>
            </a:extLst>
          </p:cNvPr>
          <p:cNvSpPr/>
          <p:nvPr/>
        </p:nvSpPr>
        <p:spPr>
          <a:xfrm>
            <a:off x="6910719" y="4999602"/>
            <a:ext cx="1037336" cy="41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23BBDA-BF4B-437C-BA44-7574DFD3017D}"/>
              </a:ext>
            </a:extLst>
          </p:cNvPr>
          <p:cNvSpPr/>
          <p:nvPr/>
        </p:nvSpPr>
        <p:spPr>
          <a:xfrm>
            <a:off x="3932188" y="4999602"/>
            <a:ext cx="914400" cy="41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Teacher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960F9-C6D1-4222-BDF7-5759BB8FEF1D}"/>
              </a:ext>
            </a:extLst>
          </p:cNvPr>
          <p:cNvSpPr/>
          <p:nvPr/>
        </p:nvSpPr>
        <p:spPr>
          <a:xfrm>
            <a:off x="2421396" y="2738784"/>
            <a:ext cx="914400" cy="41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Subject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44880F-C6D2-48B9-AF2A-DC8F979CAAAC}"/>
              </a:ext>
            </a:extLst>
          </p:cNvPr>
          <p:cNvGrpSpPr/>
          <p:nvPr/>
        </p:nvGrpSpPr>
        <p:grpSpPr>
          <a:xfrm>
            <a:off x="5396752" y="4751952"/>
            <a:ext cx="928370" cy="914400"/>
            <a:chOff x="6616700" y="3138651"/>
            <a:chExt cx="928370" cy="914400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F5F7F00F-843F-4630-A4FA-5CB09FCCD64C}"/>
                </a:ext>
              </a:extLst>
            </p:cNvPr>
            <p:cNvSpPr/>
            <p:nvPr/>
          </p:nvSpPr>
          <p:spPr>
            <a:xfrm>
              <a:off x="6616700" y="3138651"/>
              <a:ext cx="914400" cy="91440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8160CD-7E67-4E8A-95D4-B3EED56CF32D}"/>
                </a:ext>
              </a:extLst>
            </p:cNvPr>
            <p:cNvSpPr/>
            <p:nvPr/>
          </p:nvSpPr>
          <p:spPr>
            <a:xfrm>
              <a:off x="6630670" y="3386301"/>
              <a:ext cx="914400" cy="4191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Teach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3CEC32-7EEF-4C4B-B578-D3DC637F0895}"/>
              </a:ext>
            </a:extLst>
          </p:cNvPr>
          <p:cNvGrpSpPr/>
          <p:nvPr/>
        </p:nvGrpSpPr>
        <p:grpSpPr>
          <a:xfrm>
            <a:off x="5360176" y="3616835"/>
            <a:ext cx="987552" cy="687624"/>
            <a:chOff x="6580124" y="2003534"/>
            <a:chExt cx="987552" cy="687624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A7C14C8-A7BC-45A8-956C-F22EE1EF1C4B}"/>
                </a:ext>
              </a:extLst>
            </p:cNvPr>
            <p:cNvSpPr/>
            <p:nvPr/>
          </p:nvSpPr>
          <p:spPr>
            <a:xfrm>
              <a:off x="6580124" y="2003534"/>
              <a:ext cx="987552" cy="67616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2B431E-0430-413E-B102-CB6D4AC147E1}"/>
                </a:ext>
              </a:extLst>
            </p:cNvPr>
            <p:cNvSpPr/>
            <p:nvPr/>
          </p:nvSpPr>
          <p:spPr>
            <a:xfrm>
              <a:off x="6616700" y="2272058"/>
              <a:ext cx="914400" cy="4191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Is - A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D7F860-7115-46C4-87A3-865665B0FBE2}"/>
              </a:ext>
            </a:extLst>
          </p:cNvPr>
          <p:cNvGrpSpPr/>
          <p:nvPr/>
        </p:nvGrpSpPr>
        <p:grpSpPr>
          <a:xfrm>
            <a:off x="5298962" y="5780364"/>
            <a:ext cx="1137920" cy="503446"/>
            <a:chOff x="4819904" y="5216634"/>
            <a:chExt cx="1137920" cy="50344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BAE469-2788-42A0-960A-89CCE6E43ED5}"/>
                </a:ext>
              </a:extLst>
            </p:cNvPr>
            <p:cNvSpPr/>
            <p:nvPr/>
          </p:nvSpPr>
          <p:spPr>
            <a:xfrm>
              <a:off x="4819904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68750E-7811-4AAA-A8E1-F504634C416B}"/>
                </a:ext>
              </a:extLst>
            </p:cNvPr>
            <p:cNvSpPr/>
            <p:nvPr/>
          </p:nvSpPr>
          <p:spPr>
            <a:xfrm>
              <a:off x="4821681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Heart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880B5-124B-49B6-9D14-E8182BA425FE}"/>
              </a:ext>
            </a:extLst>
          </p:cNvPr>
          <p:cNvGrpSpPr/>
          <p:nvPr/>
        </p:nvGrpSpPr>
        <p:grpSpPr>
          <a:xfrm>
            <a:off x="3805314" y="5774996"/>
            <a:ext cx="1144017" cy="503446"/>
            <a:chOff x="6247129" y="5216634"/>
            <a:chExt cx="1144017" cy="5034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E72134-B0E2-4E33-AAE8-22988ACF60EA}"/>
                </a:ext>
              </a:extLst>
            </p:cNvPr>
            <p:cNvSpPr/>
            <p:nvPr/>
          </p:nvSpPr>
          <p:spPr>
            <a:xfrm>
              <a:off x="6255004" y="524584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AFC1B1-9706-4817-8896-94DA61487196}"/>
                </a:ext>
              </a:extLst>
            </p:cNvPr>
            <p:cNvSpPr/>
            <p:nvPr/>
          </p:nvSpPr>
          <p:spPr>
            <a:xfrm>
              <a:off x="6247129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>
                  <a:solidFill>
                    <a:schemeClr val="tx1"/>
                  </a:solidFill>
                </a:rPr>
                <a:t>Chatid</a:t>
              </a:r>
              <a:endParaRPr lang="en-SG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58D6BD-9B66-41B2-B123-A2D972A2D47E}"/>
              </a:ext>
            </a:extLst>
          </p:cNvPr>
          <p:cNvGrpSpPr/>
          <p:nvPr/>
        </p:nvGrpSpPr>
        <p:grpSpPr>
          <a:xfrm>
            <a:off x="6849503" y="244326"/>
            <a:ext cx="1144017" cy="503446"/>
            <a:chOff x="7711693" y="5216634"/>
            <a:chExt cx="1144017" cy="50344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A8F42B-3D4E-49CD-ADCB-C13EE70ED7F7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2DBB21-B2AC-4AA3-8A78-55282BE9AE4A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>
                  <a:solidFill>
                    <a:schemeClr val="tx1"/>
                  </a:solidFill>
                </a:rPr>
                <a:t>Pid</a:t>
              </a:r>
              <a:endParaRPr lang="en-SG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9CCE26-AB90-4903-86E5-8C926293A5C7}"/>
              </a:ext>
            </a:extLst>
          </p:cNvPr>
          <p:cNvGrpSpPr/>
          <p:nvPr/>
        </p:nvGrpSpPr>
        <p:grpSpPr>
          <a:xfrm>
            <a:off x="2306587" y="1826001"/>
            <a:ext cx="1144017" cy="503446"/>
            <a:chOff x="7711693" y="5216634"/>
            <a:chExt cx="1144017" cy="5034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9CB286-107E-4C57-A4C0-999144AA3194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27696D-5F45-4BE3-9643-EA50860EA0B2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tx1"/>
                  </a:solidFill>
                </a:rPr>
                <a:t>Sid</a:t>
              </a:r>
              <a:endParaRPr lang="en-SG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C00126-200D-46D3-8BD8-C0DC48B3C9C5}"/>
              </a:ext>
            </a:extLst>
          </p:cNvPr>
          <p:cNvGrpSpPr/>
          <p:nvPr/>
        </p:nvGrpSpPr>
        <p:grpSpPr>
          <a:xfrm>
            <a:off x="6865253" y="5807778"/>
            <a:ext cx="1144017" cy="503446"/>
            <a:chOff x="7711693" y="5216634"/>
            <a:chExt cx="1144017" cy="50344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C049FA-37B4-4012-AA22-7BF16EBF47FA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8BB23DF-4FD8-432A-8FEF-0DB08E68DC30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Rating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8E18A78-92C1-4225-83D7-FB9CABC5B077}"/>
              </a:ext>
            </a:extLst>
          </p:cNvPr>
          <p:cNvGrpSpPr/>
          <p:nvPr/>
        </p:nvGrpSpPr>
        <p:grpSpPr>
          <a:xfrm>
            <a:off x="6857378" y="1003895"/>
            <a:ext cx="1144017" cy="503446"/>
            <a:chOff x="7711693" y="5216634"/>
            <a:chExt cx="1144017" cy="50344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DF7963-82B5-405C-A34B-E683CD45FD1A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BB0697-4757-4DA9-B94E-3C168FF62BCB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31731F-CE5F-4B44-A91B-A0C9FC5796F3}"/>
              </a:ext>
            </a:extLst>
          </p:cNvPr>
          <p:cNvGrpSpPr/>
          <p:nvPr/>
        </p:nvGrpSpPr>
        <p:grpSpPr>
          <a:xfrm>
            <a:off x="3809251" y="3769930"/>
            <a:ext cx="1144017" cy="503446"/>
            <a:chOff x="7711693" y="5216634"/>
            <a:chExt cx="1144017" cy="50344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CF5A20D-21EF-4320-8FEA-5248586F5657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FE4466-68F2-4ACB-9D1E-D67D158A7995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Score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E7AB4C-A2F7-4E34-9AE8-707215DF09DE}"/>
              </a:ext>
            </a:extLst>
          </p:cNvPr>
          <p:cNvGrpSpPr/>
          <p:nvPr/>
        </p:nvGrpSpPr>
        <p:grpSpPr>
          <a:xfrm>
            <a:off x="6853440" y="1767914"/>
            <a:ext cx="1144017" cy="503446"/>
            <a:chOff x="7711693" y="5216634"/>
            <a:chExt cx="1144017" cy="50344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69A57B4-6F29-45F6-BCD4-A66593826E9A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9E0A57-07CA-4B24-B6A1-43D13B8D33DE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Job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D31DA6-936C-4C4B-8397-9C6F6D4C7C24}"/>
              </a:ext>
            </a:extLst>
          </p:cNvPr>
          <p:cNvGrpSpPr/>
          <p:nvPr/>
        </p:nvGrpSpPr>
        <p:grpSpPr>
          <a:xfrm>
            <a:off x="2302649" y="3770165"/>
            <a:ext cx="1144017" cy="503446"/>
            <a:chOff x="7711693" y="5216634"/>
            <a:chExt cx="1144017" cy="5034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E037213-90A7-4375-B22F-FEEE9953D285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AB9BED-CD8E-4404-A6FA-A9AF575EB95B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49DB1B-F72D-4EC2-BCB5-14FAD4ED3EEC}"/>
              </a:ext>
            </a:extLst>
          </p:cNvPr>
          <p:cNvGrpSpPr/>
          <p:nvPr/>
        </p:nvGrpSpPr>
        <p:grpSpPr>
          <a:xfrm>
            <a:off x="6852549" y="2528979"/>
            <a:ext cx="1144017" cy="503446"/>
            <a:chOff x="7711693" y="5216634"/>
            <a:chExt cx="1144017" cy="50344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4AFE41A-BBF6-4329-82DC-B61098DAF321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15F0A8E-8318-4343-9E73-0E29E1A5FB32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MBTI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8F16BF-A2D2-42DB-A4B4-FA7CBF2FF7A7}"/>
              </a:ext>
            </a:extLst>
          </p:cNvPr>
          <p:cNvGrpSpPr/>
          <p:nvPr/>
        </p:nvGrpSpPr>
        <p:grpSpPr>
          <a:xfrm>
            <a:off x="6861315" y="3292766"/>
            <a:ext cx="1144017" cy="503446"/>
            <a:chOff x="7711693" y="5216634"/>
            <a:chExt cx="1144017" cy="50344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CE3C4B1-C256-47DE-9DA5-EF3529CE1B29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FC9F05-BE3A-4814-A76B-C32DCB565674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Interests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D0EB29E-5C7B-45DD-926A-B7798EB4C22C}"/>
              </a:ext>
            </a:extLst>
          </p:cNvPr>
          <p:cNvSpPr/>
          <p:nvPr/>
        </p:nvSpPr>
        <p:spPr>
          <a:xfrm>
            <a:off x="3932188" y="2738784"/>
            <a:ext cx="914400" cy="4191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Ability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FA309F-953B-434D-A588-E848ABAED6C0}"/>
              </a:ext>
            </a:extLst>
          </p:cNvPr>
          <p:cNvCxnSpPr>
            <a:stCxn id="4" idx="1"/>
            <a:endCxn id="11" idx="3"/>
          </p:cNvCxnSpPr>
          <p:nvPr/>
        </p:nvCxnSpPr>
        <p:spPr>
          <a:xfrm flipH="1">
            <a:off x="4808551" y="2948334"/>
            <a:ext cx="588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5F3369-D587-4F81-9BAD-2D3116312DCA}"/>
              </a:ext>
            </a:extLst>
          </p:cNvPr>
          <p:cNvCxnSpPr>
            <a:stCxn id="59" idx="1"/>
            <a:endCxn id="15" idx="3"/>
          </p:cNvCxnSpPr>
          <p:nvPr/>
        </p:nvCxnSpPr>
        <p:spPr>
          <a:xfrm flipH="1">
            <a:off x="3335796" y="2948334"/>
            <a:ext cx="5963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CC3F3D-343E-4B99-AD58-D1E01445FA95}"/>
              </a:ext>
            </a:extLst>
          </p:cNvPr>
          <p:cNvCxnSpPr>
            <a:stCxn id="15" idx="2"/>
            <a:endCxn id="15" idx="2"/>
          </p:cNvCxnSpPr>
          <p:nvPr/>
        </p:nvCxnSpPr>
        <p:spPr>
          <a:xfrm>
            <a:off x="2878596" y="315788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C0AC1F3-A23D-439F-887E-5E9F86668AAF}"/>
              </a:ext>
            </a:extLst>
          </p:cNvPr>
          <p:cNvCxnSpPr>
            <a:stCxn id="15" idx="0"/>
            <a:endCxn id="35" idx="2"/>
          </p:cNvCxnSpPr>
          <p:nvPr/>
        </p:nvCxnSpPr>
        <p:spPr>
          <a:xfrm flipH="1" flipV="1">
            <a:off x="2874659" y="2329447"/>
            <a:ext cx="3937" cy="409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572027-E645-4BC8-91EE-1B0B2609429B}"/>
              </a:ext>
            </a:extLst>
          </p:cNvPr>
          <p:cNvCxnSpPr>
            <a:stCxn id="15" idx="2"/>
            <a:endCxn id="50" idx="0"/>
          </p:cNvCxnSpPr>
          <p:nvPr/>
        </p:nvCxnSpPr>
        <p:spPr>
          <a:xfrm flipH="1">
            <a:off x="2870721" y="3157884"/>
            <a:ext cx="7875" cy="612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434CF7-BAB8-462D-89F6-9A4CFF3EEC5D}"/>
              </a:ext>
            </a:extLst>
          </p:cNvPr>
          <p:cNvCxnSpPr>
            <a:stCxn id="11" idx="2"/>
            <a:endCxn id="44" idx="0"/>
          </p:cNvCxnSpPr>
          <p:nvPr/>
        </p:nvCxnSpPr>
        <p:spPr>
          <a:xfrm>
            <a:off x="4351351" y="3405534"/>
            <a:ext cx="25972" cy="36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41C43C-4BD2-4DDB-BB6E-E7380EC9256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53952" y="3157884"/>
            <a:ext cx="0" cy="458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B1CC2A-C39D-40B5-9762-16A5D6E1AB2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389388" y="4293001"/>
            <a:ext cx="970788" cy="706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16BB31-889F-4C0F-B6C9-58162AA2BCC8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6347728" y="4293001"/>
            <a:ext cx="1081659" cy="706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0153606-3C78-4386-BEC4-9B85035B9313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4846588" y="5209152"/>
            <a:ext cx="56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E94E0D-588E-44F5-9504-BA9C4BA3E429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6325122" y="5209152"/>
            <a:ext cx="585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82CD48B-EDBD-4C07-AED2-6C5EE297B8BE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4381260" y="5666352"/>
            <a:ext cx="1472692" cy="13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B9325E8-B316-4F0D-A382-39C04745EE9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H="1" flipV="1">
            <a:off x="5853952" y="5666352"/>
            <a:ext cx="13081" cy="14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4D3785B-4753-43B5-8E07-E91AC4187262}"/>
              </a:ext>
            </a:extLst>
          </p:cNvPr>
          <p:cNvCxnSpPr>
            <a:stCxn id="12" idx="2"/>
            <a:endCxn id="37" idx="0"/>
          </p:cNvCxnSpPr>
          <p:nvPr/>
        </p:nvCxnSpPr>
        <p:spPr>
          <a:xfrm>
            <a:off x="5853952" y="5666352"/>
            <a:ext cx="1587247" cy="168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679D6DE-629E-4D24-9F94-7E10C3B274D8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6311152" y="496049"/>
            <a:ext cx="538351" cy="2452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69EA5D4-30B7-4776-8870-BD05F183BB68}"/>
              </a:ext>
            </a:extLst>
          </p:cNvPr>
          <p:cNvCxnSpPr>
            <a:stCxn id="4" idx="3"/>
            <a:endCxn id="41" idx="1"/>
          </p:cNvCxnSpPr>
          <p:nvPr/>
        </p:nvCxnSpPr>
        <p:spPr>
          <a:xfrm flipV="1">
            <a:off x="6311152" y="1255618"/>
            <a:ext cx="546226" cy="169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7779533-2701-4C9A-9D01-EE68CF859FE9}"/>
              </a:ext>
            </a:extLst>
          </p:cNvPr>
          <p:cNvCxnSpPr>
            <a:stCxn id="4" idx="3"/>
            <a:endCxn id="47" idx="1"/>
          </p:cNvCxnSpPr>
          <p:nvPr/>
        </p:nvCxnSpPr>
        <p:spPr>
          <a:xfrm flipV="1">
            <a:off x="6311152" y="2019637"/>
            <a:ext cx="542288" cy="928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D8442D-C930-428C-9C2B-46C900316F3D}"/>
              </a:ext>
            </a:extLst>
          </p:cNvPr>
          <p:cNvCxnSpPr>
            <a:stCxn id="4" idx="3"/>
            <a:endCxn id="52" idx="2"/>
          </p:cNvCxnSpPr>
          <p:nvPr/>
        </p:nvCxnSpPr>
        <p:spPr>
          <a:xfrm flipV="1">
            <a:off x="6311152" y="2775335"/>
            <a:ext cx="549272" cy="172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DB0DA07-19B6-4912-9D6D-34DA270ADB4F}"/>
              </a:ext>
            </a:extLst>
          </p:cNvPr>
          <p:cNvCxnSpPr>
            <a:stCxn id="4" idx="3"/>
            <a:endCxn id="55" idx="2"/>
          </p:cNvCxnSpPr>
          <p:nvPr/>
        </p:nvCxnSpPr>
        <p:spPr>
          <a:xfrm>
            <a:off x="6311152" y="2948334"/>
            <a:ext cx="558038" cy="590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F8A45E0-BA1E-4B2D-A7A0-04D5561486D7}"/>
              </a:ext>
            </a:extLst>
          </p:cNvPr>
          <p:cNvGrpSpPr/>
          <p:nvPr/>
        </p:nvGrpSpPr>
        <p:grpSpPr>
          <a:xfrm>
            <a:off x="6865253" y="4019380"/>
            <a:ext cx="1144017" cy="503446"/>
            <a:chOff x="7711693" y="5216634"/>
            <a:chExt cx="1144017" cy="50344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F8582E7-94CB-440B-BDBF-3B0F130A79E2}"/>
                </a:ext>
              </a:extLst>
            </p:cNvPr>
            <p:cNvSpPr/>
            <p:nvPr/>
          </p:nvSpPr>
          <p:spPr>
            <a:xfrm>
              <a:off x="7719568" y="5243304"/>
              <a:ext cx="1136142" cy="43937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29846F-7230-46E0-AE30-A940FF91083C}"/>
                </a:ext>
              </a:extLst>
            </p:cNvPr>
            <p:cNvSpPr/>
            <p:nvPr/>
          </p:nvSpPr>
          <p:spPr>
            <a:xfrm>
              <a:off x="7711693" y="5216634"/>
              <a:ext cx="1136143" cy="50344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Learning Style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9A08F3-23E3-4AB3-9418-5AA92520266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11152" y="2948334"/>
            <a:ext cx="599567" cy="1410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9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109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Ivin Lee</dc:creator>
  <cp:lastModifiedBy>Ivin Lee</cp:lastModifiedBy>
  <cp:revision>18</cp:revision>
  <dcterms:created xsi:type="dcterms:W3CDTF">2021-01-23T15:20:42Z</dcterms:created>
  <dcterms:modified xsi:type="dcterms:W3CDTF">2021-01-24T12:52:18Z</dcterms:modified>
</cp:coreProperties>
</file>