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출고량 데이터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지역별로 선호하는 게임 장르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플랫폼 분석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북미</a:t>
            </a:r>
            <a:r>
              <a:rPr lang="en-US" altLang="ko-KR"/>
              <a:t>,</a:t>
            </a:r>
            <a:r>
              <a:rPr lang="ko-KR" altLang="en-US"/>
              <a:t> 유럽</a:t>
            </a:r>
            <a:r>
              <a:rPr lang="en-US" altLang="ko-KR"/>
              <a:t>,</a:t>
            </a:r>
            <a:r>
              <a:rPr lang="ko-KR" altLang="en-US"/>
              <a:t> 기타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일본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190500" lvl="1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일본외 지역에선 거치형 플랫폼이 주류지만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일본에선 휴대형 플랫폼도 주류로 사용하고 있다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플랫폼의 성능 차이가 존재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4104" y="3626811"/>
            <a:ext cx="1251365" cy="67464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4104" y="2228628"/>
            <a:ext cx="1389297" cy="70603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0427" y="2260015"/>
            <a:ext cx="1293998" cy="67464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27562" y="2260015"/>
            <a:ext cx="1270589" cy="674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연도별 게임의 트렌드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300539"/>
            <a:ext cx="2590048" cy="496093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21847" y="1323289"/>
            <a:ext cx="2872989" cy="39322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94837" y="704017"/>
            <a:ext cx="6096664" cy="6153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연도별 게임의 트렌드</a:t>
            </a:r>
            <a:r>
              <a:rPr lang="en-US" altLang="ko-KR"/>
              <a:t>(2010</a:t>
            </a:r>
            <a:r>
              <a:rPr lang="ko-KR" altLang="en-US"/>
              <a:t> 이후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전체를 기준으로 하면 연도별 트렌드의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차이가 있지만 </a:t>
            </a:r>
            <a:r>
              <a:rPr lang="en-US" altLang="ko-KR"/>
              <a:t>2010</a:t>
            </a:r>
            <a:r>
              <a:rPr lang="ko-KR" altLang="en-US"/>
              <a:t>년 이후엔 액션이 트렌드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40773" y="669533"/>
            <a:ext cx="5294024" cy="551893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2697" y="2876816"/>
            <a:ext cx="2998076" cy="331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인기가 많은 게임의 분석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출고량 상위 25%의 게임에서 모든 지역별 출고량이 평균 이상 되는 것만 추출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Wii Sports</a:t>
            </a:r>
            <a:r>
              <a:rPr lang="ko-KR" altLang="en-US"/>
              <a:t>는 조사 결과 일본 이외 국가에선 번들로 증정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따라서 </a:t>
            </a:r>
            <a:r>
              <a:rPr lang="en-US" altLang="ko-KR"/>
              <a:t>Wii Sports Resort, Mario Kart Wii</a:t>
            </a:r>
            <a:r>
              <a:rPr lang="ko-KR" altLang="en-US"/>
              <a:t>가 인기가 많았던 게임으로 파악</a:t>
            </a:r>
            <a:r>
              <a:rPr lang="en-US" altLang="ko-KR"/>
              <a:t>.</a:t>
            </a:r>
            <a:r>
              <a:rPr lang="ko-KR" altLang="en-US"/>
              <a:t>  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136" y="1900631"/>
            <a:ext cx="8735768" cy="1449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인기가 많은 게임의 분석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2010년 이후 출고량 상위 25%의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게임들 중 모든 지역별 출고량이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평균 이상 되는 것만 추출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9656" y="771646"/>
            <a:ext cx="6081121" cy="608635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1799" y="3429000"/>
            <a:ext cx="3909399" cy="146316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5279" y="4892167"/>
            <a:ext cx="3215918" cy="150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종합과 결론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 게임의 트렌드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액션</a:t>
            </a:r>
            <a:endParaRPr lang="ko-KR" altLang="en-US"/>
          </a:p>
          <a:p>
            <a:pPr>
              <a:defRPr/>
            </a:pPr>
            <a:r>
              <a:rPr lang="ko-KR" altLang="en-US"/>
              <a:t>가장 인기가 많은 게임과 그 장르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GTA 5, </a:t>
            </a:r>
            <a:r>
              <a:rPr lang="ko-KR" altLang="en-US"/>
              <a:t>액션</a:t>
            </a:r>
            <a:endParaRPr lang="ko-KR" altLang="en-US"/>
          </a:p>
          <a:p>
            <a:pPr>
              <a:defRPr/>
            </a:pPr>
            <a:r>
              <a:rPr lang="ko-KR" altLang="en-US"/>
              <a:t>발매 플랫폼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PS3, PS4</a:t>
            </a:r>
            <a:r>
              <a:rPr lang="ko-KR" altLang="en-US"/>
              <a:t> 등 거치형 플랫폼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결론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2023</a:t>
            </a:r>
            <a:r>
              <a:rPr lang="ko-KR" altLang="en-US"/>
              <a:t>년 </a:t>
            </a:r>
            <a:r>
              <a:rPr lang="en-US" altLang="ko-KR"/>
              <a:t>4</a:t>
            </a:r>
            <a:r>
              <a:rPr lang="ko-KR" altLang="en-US"/>
              <a:t>분기 전후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액션 장르 </a:t>
            </a:r>
            <a:r>
              <a:rPr lang="en-US" altLang="ko-KR"/>
              <a:t>-&gt;</a:t>
            </a:r>
            <a:r>
              <a:rPr lang="ko-KR" altLang="en-US"/>
              <a:t> 장르 세분화 필요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PS5, PC</a:t>
            </a:r>
            <a:r>
              <a:rPr lang="ko-KR" altLang="en-US"/>
              <a:t> 등의 거치형 플랫폼 </a:t>
            </a:r>
            <a:r>
              <a:rPr lang="en-US" altLang="ko-KR"/>
              <a:t>-&gt;</a:t>
            </a:r>
            <a:r>
              <a:rPr lang="ko-KR" altLang="en-US"/>
              <a:t> 독점 등의 요소를 제외 했을 때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68543" y="2567092"/>
            <a:ext cx="11854913" cy="1723815"/>
          </a:xfrm>
        </p:spPr>
        <p:txBody>
          <a:bodyPr/>
          <a:lstStyle/>
          <a:p>
            <a:pPr algn="ctr">
              <a:defRPr/>
            </a:pPr>
            <a:r>
              <a:rPr lang="ko-KR" altLang="en-US" sz="6000"/>
              <a:t>감사합니다</a:t>
            </a:r>
            <a:endParaRPr lang="en-US" altLang="ko-KR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지역에 따라서 선호하는 게임 장르가 다를까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연도별 게임의 트렌드가 있을까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인기가 많은 게임에 대한 분석 및 시각화 프로세스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다음 분기에 어떤 게임을 설계해야 하는지에 대한 결론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배경 설정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소규모 회사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첫 게임을 만드는 스타트업</a:t>
            </a:r>
            <a:endParaRPr lang="ko-KR" altLang="en-US"/>
          </a:p>
          <a:p>
            <a:pPr marL="190500" lvl="1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개발 분기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2023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분기 이후 예정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목표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회사의 역량을 유저들에게 보여줄 수 있는 첫 작품 제작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190500" lvl="1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전처리 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Unnamed: 0 열</a:t>
            </a:r>
            <a:endParaRPr lang="ko-KR" altLang="en-US"/>
          </a:p>
          <a:p>
            <a:pPr marL="190500" lvl="1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순서</a:t>
            </a:r>
            <a:r>
              <a:rPr lang="en-US" altLang="ko-KR"/>
              <a:t>,</a:t>
            </a:r>
            <a:r>
              <a:rPr lang="ko-KR" altLang="en-US"/>
              <a:t> 인덱스를 나타내는 열로 기술적으로 데이터가 이미 가지고 있는 정보이기에 삭제</a:t>
            </a:r>
            <a:endParaRPr lang="ko-KR" altLang="en-US"/>
          </a:p>
          <a:p>
            <a:pPr marL="190500" lvl="1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비어있던 데이터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출시 연도</a:t>
            </a:r>
            <a:r>
              <a:rPr lang="en-US" altLang="ko-KR"/>
              <a:t> : 271</a:t>
            </a:r>
            <a:r>
              <a:rPr lang="ko-KR" altLang="en-US"/>
              <a:t>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장르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50</a:t>
            </a:r>
            <a:r>
              <a:rPr lang="ko-KR" altLang="en-US"/>
              <a:t>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배급사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58</a:t>
            </a:r>
            <a:r>
              <a:rPr lang="ko-KR" altLang="en-US"/>
              <a:t>개</a:t>
            </a:r>
            <a:endParaRPr lang="ko-KR" altLang="en-US"/>
          </a:p>
          <a:p>
            <a:pPr marL="190500" lvl="1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데이터 내의 정보들로 유추할 수 없는 정보이며</a:t>
            </a:r>
            <a:endParaRPr lang="ko-KR" altLang="en-US"/>
          </a:p>
          <a:p>
            <a:pPr marL="190500" lvl="1" indent="0">
              <a:buNone/>
              <a:defRPr/>
            </a:pPr>
            <a:r>
              <a:rPr lang="ko-KR" altLang="en-US"/>
              <a:t>    비어있는 데이터가 존재한 행을 삭제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236088"/>
            <a:ext cx="2058285" cy="28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평가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Name : 게임의 이름입니다.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중복 데이터 존재 </a:t>
            </a:r>
            <a:r>
              <a:rPr lang="en-US" altLang="ko-KR"/>
              <a:t>-&gt;</a:t>
            </a:r>
            <a:r>
              <a:rPr lang="ko-KR" altLang="en-US"/>
              <a:t> 같은 게임이 다른 플랫폼으로 발매한 경우가 존재한다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Year : 게임이 출시된 연도입니다.</a:t>
            </a:r>
            <a:endParaRPr lang="ko-KR" altLang="en-US"/>
          </a:p>
          <a:p>
            <a:pPr>
              <a:defRPr/>
            </a:pPr>
            <a:r>
              <a:rPr lang="ko-KR" altLang="en-US"/>
              <a:t>Platform : 게임이 지원되는 플랫폼의 이름입니다.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'DS' 'Wii' 'PSP' 'PS3' 'PC' 'PS' 'GBA' 'PS4' 'PS2' 'XB' 'X360' 'GC' '3DS'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'2600' 'SAT' 'GB' 'NES' 'DC' 'N64' 'XOne' 'SNES' 'WiiU' 'PSV' 'GEN' 'SCD'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'WS' 'NG' 'TG16' '3DO' 'GG' 'PCFX'</a:t>
            </a:r>
            <a:endParaRPr lang="ko-KR" altLang="en-US"/>
          </a:p>
          <a:p>
            <a:pPr>
              <a:defRPr/>
            </a:pPr>
            <a:r>
              <a:rPr lang="ko-KR" altLang="en-US"/>
              <a:t>Genre : 게임의 장르입니다.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'Action' 'Adventure' 'Misc' 'Platform' 'Sports' 'Simulation' 'Racing'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'Role-Playing' 'Puzzle' 'Strategy' 'Fighting' 'Shooter'</a:t>
            </a:r>
            <a:endParaRPr lang="ko-KR" altLang="en-US"/>
          </a:p>
          <a:p>
            <a:pPr>
              <a:defRPr/>
            </a:pPr>
            <a:r>
              <a:rPr lang="ko-KR" altLang="en-US"/>
              <a:t>Publisher : 게임을 배급한 회사입니다.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평가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NA_Sales : 북미지역에서의 출고량입니다.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EU_Sales : 유럽지역에서의 출고량입니다.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JP_Sales : 일본지역에서의 출고량입니다.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Other_Sales : 기타지역에서의 출고량입니다.</a:t>
            </a:r>
            <a:endParaRPr lang="ko-KR" altLang="en-US"/>
          </a:p>
          <a:p>
            <a:pPr marL="190500" lvl="1" indent="0">
              <a:buNone/>
              <a:defRPr/>
            </a:pPr>
            <a:r>
              <a:rPr lang="ko-KR" altLang="en-US"/>
              <a:t>						         단위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M(100</a:t>
            </a:r>
            <a:r>
              <a:rPr lang="ko-KR" altLang="en-US"/>
              <a:t>만</a:t>
            </a:r>
            <a:r>
              <a:rPr lang="en-US" altLang="ko-KR"/>
              <a:t>)</a:t>
            </a:r>
            <a:endParaRPr lang="en-US" altLang="ko-KR"/>
          </a:p>
          <a:p>
            <a:pPr marL="190500" lvl="1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각 지역별 시장의 크기에 차이가 있지만</a:t>
            </a:r>
            <a:r>
              <a:rPr lang="en-US" altLang="ko-KR"/>
              <a:t>,</a:t>
            </a:r>
            <a:r>
              <a:rPr lang="ko-KR" altLang="en-US"/>
              <a:t> 수집된 데이터는 지역별 출고량만 존재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파악에 난항이 발생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평가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장르 열 데이터의 문제점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Action</a:t>
            </a:r>
            <a:r>
              <a:rPr lang="ko-KR" altLang="en-US"/>
              <a:t>이라는 장르의 모호함</a:t>
            </a:r>
            <a:endParaRPr lang="ko-KR" altLang="en-US"/>
          </a:p>
          <a:p>
            <a:pPr marL="1905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대부분의 현대 게임에서 액션은 반드시 포함된 요소</a:t>
            </a:r>
            <a:endParaRPr lang="ko-KR" altLang="en-US"/>
          </a:p>
          <a:p>
            <a:pPr marL="1905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여러 장르가 복합된 게임이 있을 수 있지만</a:t>
            </a:r>
            <a:r>
              <a:rPr lang="en-US" altLang="ko-KR"/>
              <a:t>,</a:t>
            </a:r>
            <a:r>
              <a:rPr lang="ko-KR" altLang="en-US"/>
              <a:t> 이를 뭉뚱그려서 </a:t>
            </a:r>
            <a:r>
              <a:rPr lang="en-US" altLang="ko-KR"/>
              <a:t>Action</a:t>
            </a:r>
            <a:r>
              <a:rPr lang="ko-KR" altLang="en-US"/>
              <a:t>에 포함시킨 게임이 있지만</a:t>
            </a:r>
            <a:r>
              <a:rPr lang="en-US" altLang="ko-KR"/>
              <a:t>,</a:t>
            </a:r>
            <a:endParaRPr lang="en-US" altLang="ko-KR"/>
          </a:p>
          <a:p>
            <a:pPr marL="190500" lvl="1" indent="0">
              <a:buNone/>
              <a:defRPr/>
            </a:pPr>
            <a:r>
              <a:rPr lang="ko-KR" altLang="en-US"/>
              <a:t>     </a:t>
            </a:r>
            <a:r>
              <a:rPr lang="en-US" altLang="ko-KR"/>
              <a:t>Action</a:t>
            </a:r>
            <a:r>
              <a:rPr lang="ko-KR" altLang="en-US"/>
              <a:t>으로 포함시키지 않은 게임이 있었다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장르 데이터 자체의 신뢰성 문제</a:t>
            </a:r>
            <a:endParaRPr lang="ko-KR" altLang="en-US"/>
          </a:p>
          <a:p>
            <a:pPr marL="190500" lvl="1" indent="0">
              <a:buNone/>
              <a:defRPr/>
            </a:pPr>
            <a:endParaRPr lang="en-US" altLang="ko-KR"/>
          </a:p>
          <a:p>
            <a:pPr marL="190500" lvl="1" indent="0">
              <a:buNone/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479" y="3429000"/>
            <a:ext cx="5563530" cy="109261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479" y="4615356"/>
            <a:ext cx="6287045" cy="165368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9391" y="3537907"/>
            <a:ext cx="4617780" cy="87479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51940" y="4654815"/>
            <a:ext cx="5615802" cy="1649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분석 기준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전체 데이터 분석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발매 연도를 상관하지 않고 모든 연도의 게임을 종합한 결과를 분석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2010</a:t>
            </a:r>
            <a:r>
              <a:rPr lang="ko-KR" altLang="en-US"/>
              <a:t>연도 이후 데이터 분석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고전 게임들의 데이터가 현대 트렌드를 반영하기는 힘들 것이라고 판단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2010</a:t>
            </a:r>
            <a:r>
              <a:rPr lang="ko-KR" altLang="en-US"/>
              <a:t>년을 기준으로 이후에 발매된 게임을 종합한 결과를 분석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190500" lvl="1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지역별로 선호하는 게임 장르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출고량의 분위수를 통해 지역별 출고량 상위 </a:t>
            </a:r>
            <a:r>
              <a:rPr lang="en-US" altLang="ko-KR"/>
              <a:t>25%</a:t>
            </a:r>
            <a:r>
              <a:rPr lang="ko-KR" altLang="en-US"/>
              <a:t>의 데이터 파악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전체 데이터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2010</a:t>
            </a:r>
            <a:r>
              <a:rPr lang="ko-KR" altLang="en-US"/>
              <a:t>년 이후 데이터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1309" y="2658741"/>
            <a:ext cx="2109718" cy="9993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1883" y="2658741"/>
            <a:ext cx="2172984" cy="9993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54191" y="2647121"/>
            <a:ext cx="2172984" cy="101096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87218" y="2640711"/>
            <a:ext cx="2190340" cy="101737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1309" y="4409282"/>
            <a:ext cx="2128293" cy="101737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718653" y="4409282"/>
            <a:ext cx="2186763" cy="101737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953041" y="4409282"/>
            <a:ext cx="2212190" cy="101737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212856" y="4409282"/>
            <a:ext cx="2198456" cy="1017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409</ep:Words>
  <ep:PresentationFormat/>
  <ep:Paragraphs>91</ep:Paragraphs>
  <ep:Slides>16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교차</vt:lpstr>
      <vt:lpstr>프로젝트 1</vt:lpstr>
      <vt:lpstr>목표</vt:lpstr>
      <vt:lpstr>배경 설정</vt:lpstr>
      <vt:lpstr>데이터 전처리 결과</vt:lpstr>
      <vt:lpstr>데이터 평가</vt:lpstr>
      <vt:lpstr>데이터 평가</vt:lpstr>
      <vt:lpstr>데이터 평가</vt:lpstr>
      <vt:lpstr>데이터 분석 기준</vt:lpstr>
      <vt:lpstr>지역별로 선호하는 게임 장르</vt:lpstr>
      <vt:lpstr>지역별로 선호하는 게임 장르</vt:lpstr>
      <vt:lpstr>연도별 게임의 트렌드(전체)</vt:lpstr>
      <vt:lpstr>연도별 게임의 트렌드(2010 이후)</vt:lpstr>
      <vt:lpstr>인기가 많은 게임의 분석</vt:lpstr>
      <vt:lpstr>인기가 많은 게임의 분석</vt:lpstr>
      <vt:lpstr>종합과 결론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dlaeh</cp:lastModifiedBy>
  <dcterms:modified xsi:type="dcterms:W3CDTF">2023-01-04T08:32:19.073</dcterms:modified>
  <cp:revision>50</cp:revision>
  <dc:title>프로젝트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