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9" r:id="rId9"/>
    <p:sldId id="267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t>06/06/2020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4"/>
            <a:ext cx="7772400" cy="1470025"/>
          </a:xfrm>
        </p:spPr>
        <p:txBody>
          <a:bodyPr/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 texto texto texto texto texto texto texto texto texto.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75000"/>
            </a:schemeClr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610147"/>
            <a:ext cx="7772400" cy="1470025"/>
          </a:xfrm>
        </p:spPr>
        <p:txBody>
          <a:bodyPr>
            <a:normAutofit/>
          </a:bodyPr>
          <a:lstStyle/>
          <a:p>
            <a:pPr algn="ctr" defTabSz="914400"/>
            <a:r>
              <a:rPr lang="pt-BR" sz="3500" b="1" dirty="0">
                <a:solidFill>
                  <a:srgbClr val="00AEEF"/>
                </a:solidFill>
              </a:rPr>
              <a:t>Trabalho de Conclusão de Curso</a:t>
            </a:r>
          </a:p>
        </p:txBody>
      </p:sp>
      <p:sp>
        <p:nvSpPr>
          <p:cNvPr id="6" name="Título 3"/>
          <p:cNvSpPr txBox="1"/>
          <p:nvPr/>
        </p:nvSpPr>
        <p:spPr>
          <a:xfrm>
            <a:off x="1043608" y="3328038"/>
            <a:ext cx="7056784" cy="290927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000" b="1" cap="small" dirty="0">
                <a:solidFill>
                  <a:schemeClr val="tx2"/>
                </a:solidFill>
              </a:rPr>
              <a:t>Sumarização de Textos</a:t>
            </a:r>
          </a:p>
          <a:p>
            <a:pPr lvl="0">
              <a:spcBef>
                <a:spcPct val="0"/>
              </a:spcBef>
              <a:defRPr/>
            </a:pP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Alunos:  </a:t>
            </a: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Guilherme Proença Cravo da Costa 160068</a:t>
            </a: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Renato Druzian 121058</a:t>
            </a: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Orientador: Prof. Johannes von Lochter</a:t>
            </a:r>
          </a:p>
        </p:txBody>
      </p:sp>
      <p:sp>
        <p:nvSpPr>
          <p:cNvPr id="57346" name="AutoShape 2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48" name="AutoShape 4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51" name="AutoShape 7" descr="data:image/jpeg;base64,/9j/4AAQSkZJRgABAQAAAQABAAD/2wCEAAkGBhASERQQEhQVFBUUGBYTGBgXFBMVGBgXFBUVFRcYGBYXGyYeFxkjGRQSHy8gJCcqLCwsFR4xNTAqNSgrLCkBCQoKDgwOGg8PGTQjHiQzNTU1NDUtMzUwNSouMyotNTIsNSkpLCk2NSk1NTYsMik0LCk1NS0vMSkpKSk2LSksKf/AABEIAMABBwMBIgACEQEDEQH/xAAcAAEAAgMBAQEAAAAAAAAAAAAABgcEBQgBAwL/xABQEAABAwIDAwYHCwgIBgMAAAABAAIDBBEFEiEHMUEGE1FhcYEIFCIykaHRGDVCVHJ0krGys/AjUmJzosHS4RUlM1OCk5TTJEODo7TxFhc0/8QAGAEBAQEBAQAAAAAAAAAAAAAAAAQFAgP/xAAhEQEAAgICAgIDAAAAAAAAAAAAAQIDEQQSITFBURMicf/aAAwDAQACEQMRAD8AvFERAREQEREBERAREQEREBERAREQEREBEXhKD1F8PG2nzbu+SNPpbvWvfLPQ39o/uA9aD7IvGjv/AB1L1AREQEREBERBqf6QyzuB80kDsIA1W2UVmkzOLukk+kqQYYSYm36/Rc29SDKREQEREBERAREQEREBERAREQEREBEWLU4ixmm93QNT/JBlL4T1jGaE69A1PoCxwyaTeebb0Dzj38Fk09GxnmjXp3k96D5iSV25oYOl2rvojd3r9Nom73EvP6Wo7m7gshECyIiAiIgIiICIiAsevlyxuPVbvOn71+5apjd7gOrj6FrMWrA5oa031udDw3fX6lz3rvW3XS2t6alSqmjysa3oAHqUcoos0jW9fqGp+pSddORERAREQEREBERAREQEREBEXhNtSg9XwqaxkY8o93E9ywqnFiTkiFyeNvqH71+qTCdc8nlO323jv6UH4Ek03m+Qzp4n2rNpaBke4a9J3/yWQiAiIgIiICIiAiIgIiIC1OO4qYgGN89/HoHT29HetsoZjs16h/6Nh3AD2lS8rJNKePlbwsUZMnn48syNunXx7TvWdT0JcLi3esGJ9wCthTV5aLWupePFZ/qnL21+vt5QsDJdRY6t7z+PWtwo/NMSb8b3W/abgFW4r7ma/SLPTWp+3qIi90wiIgIiICIiAiIgIixa2vbGOkncPb0BB9aipawXcfaexah0ktQ6w0aPQO3pPUvKelfO7O8+T0/uat1FEGjK0WAQfKkomxiw38TxKyERAREQEREBERAREQEREBERAUQ5S0xbMXcHgEdoAB+oelS9YGM0rHxHPpbUHiDw9O5T8jF+Wmo9quJmjDk7T6ROkrcuh3LYNrGHitVJTuHDvGq/UFDI82axx7jb0nRY2r1nrMN21cV47RLZMqQ5zWM1Ljb2n0XKlYC1WC4IIfLdYvOnU0dA6+tbZa3FxTSu7e5YnLyUtbVPUCIirRiIiAiIgIiIIFtX2ljC4WMia19TNfIHeaxo0L3AanXQDS5v0WNEzbXcac4uNZIL8GiNo7gG2C3nhBVGbFsuvkQRN9Je/T6SrNBLf/tfGfjsv7H8K+D9peLE3NZKSesexbzZ1sjfisElQKgQhkhisYjJchjH389tvPUMx7C/FqqemzZ+ZlkhzWy5ubeWXtc2va9roLA5Gbda+nma2sf4xTkgOu1okYPzmOaBmtvyuve1tN66Qp52va17CHNcA5pGoIcLgjqIIXEIXXuzVxOE0Nzf8hGO4NsB3Cw7kElREQEREBERAREQEREBERAREQFpcbqrkRjhqe3h6vrW0q6gMYXHu6zwUZc4kknedUH1pKcveG+ns4qTNbYWHBYGD0mVuY73fVw9q2CAiIgIiIKYPhKQfE5P81n8KzMF8IOGoqYaYUkjTNLHCHGVhAMjwy5GXW11zy/ee1brkL750Pzqn++Yg7HUb5e8tG4XSiqdG6UGRseVrg0+UHG9yD+b61JFWPhC+9TfnEX2ZUGl90rB8Tk/zWfwqU7PtrUeKzyQMp3xFkfO3c9rgbPa21gB+d6ly2ra8HA/1hUfNj99Eg1e3z34f+qh+yq5Vg7dJw/F5CN3NxAdfk71XyDozwcR/Vs/zp/3MCjHKXYNidRWVNQySlDJppZWh0koIbJI5wuBEQDYjipR4OPvZN86f9zArWQc3+50xX+9pP8ANm/2lJ8N2yQYVEzDJ6eV8tGPF3uY5hY50fkktzWNu0BXQVyDtH99q75xL9soLpw7b/BUSNhgoaqWR2gazm3E9wO7r4KycKq5pGZpYTAT8AyMe4duS7R3EqFbFeR8VJh8VRlBmqmCV7+OR3lRsB4NDcpI4knqtYSAipTlvt7qKarmpaemZaF7oy6bOS4tNiQ1pblaeGpuLHS9lmcg9vQq6iOkq4WxOlcGMkjc4szuNmtc11y250BudSNOIC1sQnlYwuij51w+BnawnsLtL9pCrbGdu8VJKYKmhqopG72uMW7gQc1nN0OouFaN1CNrfJSGtw+UkNE0DXTRO0zXaMzmdjwLW6cp4IIv7pKi+Kz/AEovav1H4R1I4hraSoJJAABjJJO4AX1K56XSOxfZpHSU7K6dgdUzND25h/YxuF2ho4PcDcneL5dNbhOOT+N1NS0Pko5KZpFxzz485/6bblvY6x6lukUM5V7WsMw95hlkdJKPOjiaHub8okhrT1E36kEzWrxzE54GZ4qZ9SBqWxvY1/c19g7sBv1KI4DtzwmpkERdJA5xs3n2Na0k8M7HOa3tcQFYSCo5/CLpWOLH0dS1zSWua4xtII0IIJuD1L5+6Sovis/0ovas7bZs6ZV076+FtqmBuZ1h/axNHlA9LmgXB32BGulqq2UcjfG6jxiVt4ICCbjR8m9rOsDRx6rD4SC+2Y26qijlMbog5ofzbyMwzajNbQG1tOF1ouVPLOmw5jJZw5+d2VsbC3M6wu46nzR5N/lDpW3qalkbHSPcGtYC9zjuAaLknuXN3LflU+vqnTG4jHkRNPwWA6X/AEjq49Z6gguP3SVF8Vn+lF7U90lRfFZ/pRe1c+Ig6D90lRfFZ/pRe1PdJUXxWf6UXtXPiIOstn+0uHFjMIopI+ZDCc5ab85ntbKf0D6UVeeDP51f2U/1zrxBSb957VuuQx/rOh+dU/3zFpX7z2lffDK50E0U7fOieyQdrHBw9YQdtKsfCF96m/OIvsyqQYRtWwieJsnjcURIBLJXiJ7TxBDrXI6RcdBVcbbdo+H1dI2jppDM/nWyFzWnm2hgeLZjbMTmHm3G/VBSKkPIzlpNhssksTGPMkfNEPzWDS5rtMpGvkgd6jy2vJ7kvV10joqWIyva3OQHMbZtw2/lEDe4elB++VXKWSvqDUyNaxxa1tmZrWYLDziStOthjmAVFHKYKmMxyABxaS06O1Bu0kLXoJ1yG2tVWF07qaGKF7XSGUl/OXu5rGW8lwFrMHpUi90hX/Fqb/vfxqB8n+QWI10bpaWB0rGuyEh0bbOADreU4Hc5vpW0GxzG/ib/APMg/wBxB03yYxV1TRU9S8BrpoY5SG3sC9gcQL621XKm0f32rvnEv2yupeRtDJDh9JDK3LJHBEx7bg2c1gBFxpvC5a2itJxauA1JqJR+2UF27EtoUFRSRYfI8MqIG821pIHORt80s6XNbYFu/wAm/ZaS4sp8EqyQWQTEjUFsUhNx0WCsPAOXXKilb/Y1M8bQTaelmfYDUkyAB9rdLrIL7xjkpQ1etTTQym1sz42lwHQH2zDuKidfsKwaTVkckB33imfcHqEmYD0KI4b4SrdBUUZHS6KUH0Me0faUz5P7a8IqnNj5x0D3GwbO3ICTwztJYO8hBDse8HiY3dTVznHgyoDvXIwn7CqblRyKrsPflqoSwE2a8WdG75Lxpe2tt/UuxlhYzg0FVA+nnYHxyDK4H1EHg4HUEaghBx7yWw5tRW0tO7zZZ4o3fJfI1rvUSuzgFyPh1IMPxuKJ7rimrGNLt12smAzdV26rrkINPywxZ1LQVVS3zooZHt+WGnJ+1ZcbzSuc4ucS5ziSSSSSSbkkneSV1/tConS4XWxtF3GCQgDeS1pcAO3LZcfFB4pvBtlxiOCOnjnDGxMEYcI43PLW6C7ng6gWFxbcoQp/hGxXEqqjirYeaIlBcI3PLJLBxAPlNy2IFx5Q0IQaqkxvFsTnZTeNVEhlNrGV4YBvc4tByhoFydOCvzAcEipKeOmiHksG/i5x1c93WTr6twUb2a8hfEITJKB4zL59iHZGg3EYcNDuBJGhNugE7flFy7ocPfG2qLyX3IZG1rnZRpdwLhZpOnXY9BsEV2muxGr/AOBoqaeSMEGaRsb8jnA3EYeRlIabE677D4JVfHZLjW/xKX0x/wASu0be8HLCQ6bMAS1nMuu4gaNBFwCd2pstJhu1vHKiQGDCS6InomGn65wDAeuyCmcU5F4jTNL56WeNo3udE/IO14GUelaZrSSABcnQALuAajUWuNQbceBXM+1fkzDRY1GIGhjJ+anDGizWl0jmODRwGaMutuGaw0QQ3/4fiPxOq/0838Kx2YBVmbxcQTGa1+bEUnOWte+S2a1iOHFdqKJ8qOUmG4QX1k4IlqiAcjc8snNMa0AXIs1rbbyAC7pdqEH8H7k7V0rq3xmCWHOIMvORuZmsZr2JGtrj0hFO+RO0WjxTnPFhKDEGl4kY1ts5cG7nEHzHIg5q2icmX0OITwOaQ0vdJEeDonuJYQeNvNPW0qNLsflZyLo8RiEVVHmy3LHtOWRhO8tdw4aG4NhcGyq2t8GlpcTDWkN4B8AcR/ia8A+gIKLuv22B5aXhpLWkBzrGwLr5QTuF7G3YVfOE+DbTtcDU1b5W/mxxtiv1Fxc827AFOMa2YUE9C3D2NNPC17ZfyWUOLmhwu5zw7MSHak3Og1QclK2vBv8AfCo+bH76JSOg8H3D5C78vU5RoNYbno/5fR9amHIfZRSYXM+eCWZ7ns5oiQxkWLmuuMrAb3aEFMbfPfh/6qH7KrlWNt89+H/qofsquUHRng4e9s/zl33MCtdVR4OHvbP85d9zArXQeFckcuK18ONVUzDZ8dW+Rp6HMkzN9YC64VN8pfB/fV1c9V441nPSPly8wXZc5JtfnBf0ILQ5M8oYa6mjqoTdsjQbX1a74THfpNNx3LZuaCLHUFVfyL2UYhhkhdT4gwsd58T6Zxjd12Et2u/SGvaNFZ8d7DNa/G26/VdBz7yx8H6rZK+SgLJYnElsbnhkjL/Bu/yXAcDcHq4nU4PsDxeWQNmbHTsvq90kchA42bG43PUSB1hdNIg+FDSiKJkQJcI2tYC43JDWhtyeJ0XzxXFIqaGSomcGRxtLnOPAD6ydABxJAWS+9ja1+F91+tVry12Y4liZAnxBjImm7YY6ZwYD0m8t3utxPXYC6DnrlFi5qqueqItz0j5LdAc4kDuFh3LpnZRy+ZiNI1rnf8TC0MlaTq62glHSHceh1x0XgPuZ3/Hm/wCnP+6s3B9gNXSzNqKfEuakZqHNpz3ggyWcDxB0KC6VTvKrwd4ZpXTUc/MBxJMTmZmAn8xwILW9RB9GitbCo6hsYbUPjkePhRsdGD15HOdY9/oWYgpXk/4ODGSNfWVPOMBuY42Fma3AyE3A6bC/WFaOI1LWNEEYDWtAbZoADWgWDQBuFrdyy8TxDIMo84+odK0kMLnuyjUn8ElBouVfKiGgp3TyanzWMvYvfbRo6BxJ4DuBgmyjkpHjNRU4jiH5bI5rRHchpcQTqAb5GtDQG7jxvbWTcrdidViE5mlrmho8mNgp3FrG9A/K6k7yeJ6BYDO5BbKq3CpXPirY5GSWEkTqdwDst7EOEl2uF3WOu83BQTGtipcOpZZ4aZrWwsc/JBExrjlF7DKB6e0qnnbdcWrJRT0FJG1z9Giz53jrvdrQBxJbYcVfqwa+lmyEUpiie74T4y8DryNc3Me9Blwh2UZjd1hc9Jtr61QG3n35o/1MP/kzK98KhmZCxk8glla0B8jWZA8j4WS5Db6aDRQzaDsrGJVNPVNn5l0IDXAxl4c1r87bWcMpBL+neOhBPgudvCQnccQp2X8ltOHAdbpZQT6GN9C6JVbbStkLsVqmVIqRDkibDlMRffK+R975x/eWtbggingz+dX9lP8AXOvFONmGzF2EGoJnE3PiMaRlmXm+c6XG98/qRBPUREBYuJTZY3Hp0Hfp7VlLXYoMzo4+k3PYP5XQffDYMkbRxOp7T+B6FlIiDmLb578P/VQ/ZVcqytvFM92LvLWuI5qLUNJ+Cq88Rl/u3/Rd7EHQvg4e9s/zl33MCtdVV4OkTm4dOHAg+Mu3gj/kw9KtVAREQEREBERAREQEREBYtfXCMdLjuH7z1JXVwjHSTuHt6lomtfK/pJ9A9gQeNa+R3S4/juC39FRCNtt5O8/jglFRNjFhqTvPT/JZKAiIgIiICIiAiIgIiICIiAsA61PyWfX/AO1nrAi//Q/5A/cgz0REBeWXqICIiAiIgIiICIiAiIgLDr8REYsNXdHR1lfCvxYN8lmp4ngPaVi0eGOkOd9wDr1n8dKD4Q08kzifSTuH46FvqWkbGLN7zxK/ccQaLNFgF+0BERAREQEREBERAREQEREBERAWC/SoafzmlveDf2LOWJiMZyh7fOYcw7t49CDLRfiKUOAcNx1X7QEREBERAREQEREBF4XAala+oxYXyxjO71fzQZ00zWi7jYLUVFfJKckYIHrPaeAX1jwx7zmld3D8WHctlFC1os0ABBhUWENbq7yj6h7VsERAREQEREBERAREQEREBERAREQEREBERBg2MJJ3xnX5B/h+pZrXAi41C9WMaOxvGcvVvae7h3IMlFjeMSDzmE9bCD6jYp4+zjmHaxw/cgyUWN/SUX5w9fsXn9Is4ZndjHexBlIsQ1ch82J3+Ihvq3rwwzO854YOhoufSUGRNUNaLuICxDiLnf2TC7rOjf5r6xYbGDcjMelxuspBrv6Oe/WV9/0W6BZsNO1gs0Afjp4r6IgIiICIiAiIgIiICIiAiIgIiICIiAiIg//Z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53772" y="2587036"/>
            <a:ext cx="6400800" cy="69794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Engenharia de Computação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Trabalhos correlatos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Escopo do projeto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Recursos utilizados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Demonstração do Protótipo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Metas para o TCC2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Realizar a coleta de notícias com </a:t>
            </a:r>
            <a:r>
              <a:rPr lang="pt-BR" i="1" dirty="0" err="1"/>
              <a:t>webscrapping</a:t>
            </a:r>
            <a:r>
              <a:rPr lang="pt-BR" dirty="0"/>
              <a:t> e </a:t>
            </a:r>
            <a:r>
              <a:rPr lang="pt-BR" i="1" dirty="0" err="1"/>
              <a:t>datasets</a:t>
            </a:r>
            <a:r>
              <a:rPr lang="pt-BR" dirty="0"/>
              <a:t> prontos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Implementar algoritmo que seja capaz de realizar a sumarização das notícias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Chen, K., Corrado, G., Dean, J., Tomas, M., &amp; Sutskever, I. (s.d.). Distribuited representations of words and phrases and their compositionality.</a:t>
            </a:r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Kryscinski, W., Keshar, N. S., McCAnn, B., Xiong, C., &amp; Socher, R. (2019). Neural text summarization: A critical evaluation.</a:t>
            </a:r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endParaRPr lang="pt-BR" dirty="0"/>
          </a:p>
          <a:p>
            <a:pPr lvl="1" algn="l">
              <a:buClrTx/>
              <a:buSzTx/>
              <a:buFont typeface="Arial" panose="020B0604020202020204" pitchFamily="34" charset="0"/>
              <a:buChar char="•"/>
            </a:pPr>
            <a:r>
              <a:rPr lang="pt-BR" dirty="0"/>
              <a:t>Luo, Q., Xu, W., &amp; Guo, J. (2014). A study on the CBOW model's overfitting and stability.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Escopo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de um </a:t>
            </a:r>
            <a:r>
              <a:rPr lang="pt-BR" i="1" dirty="0" err="1"/>
              <a:t>webscrapping</a:t>
            </a:r>
            <a:r>
              <a:rPr lang="pt-BR" dirty="0"/>
              <a:t> para coleta das notícias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Implementar algoritmo capaz de realizar a sumarização extrativa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Sumarização de 287 notícias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Recursos utilizados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Colaboratory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Anaconda versão 1.9.12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Python versão 3.7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Bibliotecas BeautifulSoup4, Pandas, Numpy, </a:t>
            </a:r>
            <a:r>
              <a:rPr lang="pt-BR" dirty="0" err="1"/>
              <a:t>Tensorflow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Github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Protótipo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 err="1"/>
              <a:t>Webscrapping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Sumarização Extrativa</a:t>
            </a:r>
            <a:endParaRPr lang="pt-BR" sz="20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Metas para o TCC2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Desenvolver uma rede neural capaz de realizar a sumarização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Trabalhar com </a:t>
            </a:r>
            <a:r>
              <a:rPr lang="pt-BR" i="1" dirty="0" err="1"/>
              <a:t>dataset</a:t>
            </a:r>
            <a:r>
              <a:rPr lang="pt-BR" dirty="0"/>
              <a:t> com mais notícias e verificar se é possível diminuir o erro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239</Words>
  <Application>Microsoft Office PowerPoint</Application>
  <PresentationFormat>Apresentação na tela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Apresentação do PowerPoint</vt:lpstr>
      <vt:lpstr>Trabalho de Conclusão de Curso</vt:lpstr>
      <vt:lpstr>Agenda</vt:lpstr>
      <vt:lpstr>Introdução</vt:lpstr>
      <vt:lpstr>Trabalhos Correlatos</vt:lpstr>
      <vt:lpstr>Escopo do Projeto</vt:lpstr>
      <vt:lpstr>Recursos utilizados</vt:lpstr>
      <vt:lpstr>Protótipo </vt:lpstr>
      <vt:lpstr>Metas para o TCC2</vt:lpstr>
    </vt:vector>
  </TitlesOfParts>
  <Manager>renato.maragna@facens.br</Manager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Digital II - Teoria - Aula 01</dc:title>
  <dc:subject>Aula teórica de Eletrônica Digital II</dc:subject>
  <dc:creator>Atua</dc:creator>
  <cp:keywords>Eletrônica Digital UniFacens Mecatrônica</cp:keywords>
  <dc:description>Apresentação do professor, do plano de aula, metodologia de avaliação e levantamento de dados dos alunos.</dc:description>
  <cp:lastModifiedBy>Renato</cp:lastModifiedBy>
  <cp:revision>273</cp:revision>
  <cp:lastPrinted>2018-08-03T17:29:00Z</cp:lastPrinted>
  <dcterms:created xsi:type="dcterms:W3CDTF">2018-05-02T13:00:00Z</dcterms:created>
  <dcterms:modified xsi:type="dcterms:W3CDTF">2020-06-06T23:38:06Z</dcterms:modified>
  <cp:category>Eletrônica Digital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1046-11.2.0.9396</vt:lpwstr>
  </property>
</Properties>
</file>