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Descrever no formato de tópico ou tabela os trabalhos/pesquisas/iniciativas/apps que são semelhante ao que é proposto no trabalho.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algoritmo capaz de realizar a sumarização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</a:t>
            </a:r>
            <a:r>
              <a:rPr lang="pt-BR" i="1" dirty="0" err="1"/>
              <a:t>dataset</a:t>
            </a:r>
            <a:r>
              <a:rPr lang="pt-BR" dirty="0"/>
              <a:t> com um número maior de notícias para poder obter um melhor resultado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Visual Studio Code versão 1.45.1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os dados do TCC1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 base nos dados levantados no TCC1, evoluir o protótipo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Aumentar o </a:t>
            </a:r>
            <a:r>
              <a:rPr lang="pt-BR" i="1" dirty="0" err="1"/>
              <a:t>dataset</a:t>
            </a:r>
            <a:r>
              <a:rPr lang="pt-BR" dirty="0"/>
              <a:t> de notícias a ser analisada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Finalizar a monografia e apresentação para banca.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185</Words>
  <Application>Microsoft Office PowerPoint</Application>
  <PresentationFormat>Apresentação na tela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Apresentação do PowerPoint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Metas para o TCC2</vt:lpstr>
    </vt:vector>
  </TitlesOfParts>
  <Manager>renato.maragna@facens.br</Manager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subject>Aula teórica de Eletrônica Digital II</dc:subject>
  <dc:creator>Atua</dc:creator>
  <cp:keywords>Eletrônica Digital UniFacens Mecatrônica</cp:keywords>
  <dc:description>Apresentação do professor, do plano de aula, metodologia de avaliação e levantamento de dados dos alunos.</dc:description>
  <cp:lastModifiedBy>Renato</cp:lastModifiedBy>
  <cp:revision>264</cp:revision>
  <cp:lastPrinted>2018-08-03T17:29:00Z</cp:lastPrinted>
  <dcterms:created xsi:type="dcterms:W3CDTF">2018-05-02T13:00:00Z</dcterms:created>
  <dcterms:modified xsi:type="dcterms:W3CDTF">2020-06-01T21:53:00Z</dcterms:modified>
  <cp:category>Eletrônica Digital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1046-11.2.0.9363</vt:lpwstr>
  </property>
</Properties>
</file>