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267" r:id="rId3"/>
    <p:sldId id="268" r:id="rId4"/>
    <p:sldId id="270" r:id="rId5"/>
    <p:sldId id="269" r:id="rId6"/>
    <p:sldId id="280" r:id="rId7"/>
    <p:sldId id="281" r:id="rId8"/>
    <p:sldId id="282" r:id="rId9"/>
    <p:sldId id="283" r:id="rId10"/>
    <p:sldId id="284" r:id="rId11"/>
    <p:sldId id="285" r:id="rId12"/>
    <p:sldId id="272" r:id="rId13"/>
    <p:sldId id="279" r:id="rId14"/>
    <p:sldId id="273" r:id="rId15"/>
    <p:sldId id="276" r:id="rId1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4" autoAdjust="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634A71-F1B7-45D6-8C56-73FCEB078101}" type="datetime1">
              <a:rPr lang="pt-BR" smtClean="0"/>
              <a:t>15/11/2020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71B67-53C5-415E-AF42-25ACF30E042E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4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5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12</a:t>
            </a:fld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13</a:t>
            </a:fld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14</a:t>
            </a:fld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15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9DE1C-52AB-4015-80A7-994291895839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3690F7-8256-441B-979B-B3FF7D3C612E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FD86E6-82BF-48A6-AD15-B4842E379010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F9692C-AA95-4E98-B36D-74E5BEF81424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D37EA-626C-4AB1-A29C-50D97461AF73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843302-6885-4898-B236-14D8D6E34835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85858F-D63D-4ECB-A0CF-DE7876575BC3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FB23AF-4045-40DE-A866-3AA39D8979C1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C2F70A-62F5-430B-ADA9-BC89F1B39501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231F255-1195-4332-9724-C7316560A918}" type="datetime1">
              <a:rPr lang="pt-BR" noProof="0" smtClean="0"/>
              <a:t>15/11/2020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/>
              <a:t>Sumarização de notícias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4C022A-1854-4185-91DC-B62BD959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31" y="6232177"/>
            <a:ext cx="1390844" cy="428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BahdanauAttention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399" y="1825625"/>
            <a:ext cx="9601199" cy="4117975"/>
          </a:xfrm>
        </p:spPr>
        <p:txBody>
          <a:bodyPr/>
          <a:lstStyle/>
          <a:p>
            <a:r>
              <a:rPr lang="pt-BR" dirty="0"/>
              <a:t>Atua na solução de grandes sequuências de dados</a:t>
            </a:r>
          </a:p>
          <a:p>
            <a:r>
              <a:rPr lang="pt-BR" dirty="0"/>
              <a:t>Seleciona partes das sequências do </a:t>
            </a:r>
            <a:r>
              <a:rPr lang="pt-BR" i="1" dirty="0"/>
              <a:t>Encoder</a:t>
            </a:r>
          </a:p>
          <a:p>
            <a:r>
              <a:rPr lang="pt-BR" dirty="0"/>
              <a:t>Decoder utiliza estados intermediários e gera a saída</a:t>
            </a:r>
          </a:p>
          <a:p>
            <a:r>
              <a:rPr lang="pt-BR" dirty="0"/>
              <a:t>Utiliza sequências de vetores e seleciona um subconjunto 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BahdanauAttention</a:t>
            </a:r>
            <a:endParaRPr lang="pt-BR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9" y="1501140"/>
            <a:ext cx="5063402" cy="385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VAntagens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Sumarização extrativa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Pouco tempo para treinamento</a:t>
            </a:r>
          </a:p>
          <a:p>
            <a:pPr rtl="0"/>
            <a:r>
              <a:rPr lang="pt-BR" dirty="0"/>
              <a:t>Pode-se resumir em apenas uma frase</a:t>
            </a:r>
          </a:p>
          <a:p>
            <a:pPr rtl="0"/>
            <a:r>
              <a:rPr lang="pt-BR" dirty="0"/>
              <a:t>Usa frases apenas do texto</a:t>
            </a:r>
          </a:p>
          <a:p>
            <a:pPr rtl="0"/>
            <a:r>
              <a:rPr lang="pt-BR" dirty="0"/>
              <a:t>Pode-se grifar as frases mais semelhantes do texto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Sumarização abstrata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pt-BR" dirty="0"/>
              <a:t>Modelo treinado leve</a:t>
            </a:r>
          </a:p>
          <a:p>
            <a:pPr rtl="0"/>
            <a:r>
              <a:rPr lang="pt-BR" dirty="0"/>
              <a:t>Rápido para gerar o resumo</a:t>
            </a:r>
          </a:p>
          <a:p>
            <a:pPr rtl="0"/>
            <a:r>
              <a:rPr lang="pt-BR" dirty="0"/>
              <a:t>Pode-se fixar um número de palavras para o resumo</a:t>
            </a:r>
          </a:p>
          <a:p>
            <a:pPr rtl="0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desvantagens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Sumarização extrativa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Se faz necessário ter um modelo de </a:t>
            </a:r>
            <a:r>
              <a:rPr lang="pt-BR" i="1" dirty="0"/>
              <a:t>Word </a:t>
            </a:r>
            <a:r>
              <a:rPr lang="pt-BR" i="1" dirty="0" err="1"/>
              <a:t>Embbedings</a:t>
            </a:r>
            <a:endParaRPr lang="pt-BR" i="1" dirty="0"/>
          </a:p>
          <a:p>
            <a:pPr rtl="0"/>
            <a:r>
              <a:rPr lang="pt-BR" dirty="0"/>
              <a:t>Necessita possuir o título para criar o resumo</a:t>
            </a:r>
          </a:p>
          <a:p>
            <a:pPr rtl="0"/>
            <a:r>
              <a:rPr lang="pt-BR" dirty="0"/>
              <a:t>Para gerar novos resumos, precisa possuir o modelo de </a:t>
            </a:r>
            <a:r>
              <a:rPr lang="pt-BR" i="1" dirty="0"/>
              <a:t>Word </a:t>
            </a:r>
            <a:r>
              <a:rPr lang="pt-BR" i="1" dirty="0" err="1"/>
              <a:t>Embedding</a:t>
            </a:r>
            <a:endParaRPr lang="pt-BR" i="1" dirty="0"/>
          </a:p>
          <a:p>
            <a:pPr rtl="0"/>
            <a:r>
              <a:rPr lang="pt-BR" dirty="0"/>
              <a:t>Algoritmo muito pesado devido ao modelo e </a:t>
            </a:r>
            <a:r>
              <a:rPr lang="pt-BR" i="1" dirty="0" err="1"/>
              <a:t>dataset</a:t>
            </a:r>
            <a:endParaRPr lang="pt-BR" i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Sumarização abstrata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pt-BR" dirty="0"/>
              <a:t>Muito tempo para treinar o modelo</a:t>
            </a:r>
          </a:p>
          <a:p>
            <a:pPr rtl="0"/>
            <a:r>
              <a:rPr lang="pt-BR" dirty="0"/>
              <a:t>Necessita de muito </a:t>
            </a:r>
            <a:r>
              <a:rPr lang="pt-BR" i="1" dirty="0"/>
              <a:t>hardware</a:t>
            </a:r>
            <a:r>
              <a:rPr lang="pt-BR" dirty="0"/>
              <a:t> para o treinamento</a:t>
            </a:r>
          </a:p>
          <a:p>
            <a:pPr rtl="0"/>
            <a:r>
              <a:rPr lang="pt-BR" dirty="0"/>
              <a:t>Necessita de muitas notícias para um melhor rendimento</a:t>
            </a:r>
          </a:p>
          <a:p>
            <a:pPr rtl="0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Materiais e Métodos</a:t>
            </a:r>
          </a:p>
        </p:txBody>
      </p:sp>
      <p:sp>
        <p:nvSpPr>
          <p:cNvPr id="3" name="Espaço reservado para conteúdo 3"/>
          <p:cNvSpPr txBox="1"/>
          <p:nvPr/>
        </p:nvSpPr>
        <p:spPr>
          <a:xfrm>
            <a:off x="1295400" y="1899996"/>
            <a:ext cx="9601200" cy="3473450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Google </a:t>
            </a:r>
            <a:r>
              <a:rPr lang="pt-BR" dirty="0" err="1"/>
              <a:t>Colaboratory</a:t>
            </a:r>
            <a:endParaRPr lang="pt-BR" dirty="0"/>
          </a:p>
          <a:p>
            <a:r>
              <a:rPr lang="pt-BR" i="1" dirty="0"/>
              <a:t>Modelo </a:t>
            </a:r>
            <a:r>
              <a:rPr lang="pt-BR" i="1" dirty="0" err="1"/>
              <a:t>Glove</a:t>
            </a:r>
            <a:r>
              <a:rPr lang="pt-BR" i="1" dirty="0"/>
              <a:t> com 100 dimensões</a:t>
            </a:r>
          </a:p>
          <a:p>
            <a:r>
              <a:rPr lang="pt-BR" i="1" dirty="0" err="1"/>
              <a:t>Github</a:t>
            </a:r>
            <a:endParaRPr lang="pt-BR" i="1" dirty="0"/>
          </a:p>
          <a:p>
            <a:r>
              <a:rPr lang="pt-BR" i="1" dirty="0"/>
              <a:t>Arquitetura </a:t>
            </a:r>
            <a:r>
              <a:rPr lang="pt-BR" i="1" dirty="0" err="1"/>
              <a:t>Encoder</a:t>
            </a:r>
            <a:r>
              <a:rPr lang="pt-BR" i="1" dirty="0"/>
              <a:t>/</a:t>
            </a:r>
            <a:r>
              <a:rPr lang="pt-BR" i="1" dirty="0" err="1"/>
              <a:t>Decoder</a:t>
            </a:r>
            <a:endParaRPr lang="pt-BR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Guilherme Proença Cravo da Costa</a:t>
            </a:r>
          </a:p>
          <a:p>
            <a:pPr rtl="0"/>
            <a:r>
              <a:rPr lang="pt-BR" dirty="0"/>
              <a:t>Renato Druzian</a:t>
            </a:r>
          </a:p>
          <a:p>
            <a:pPr rtl="0"/>
            <a:r>
              <a:rPr lang="pt-BR" dirty="0"/>
              <a:t>Orientador: Johannes Von </a:t>
            </a:r>
            <a:r>
              <a:rPr lang="pt-BR" dirty="0" err="1"/>
              <a:t>Lochter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é?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sz="3600" dirty="0"/>
              <a:t>Sumarizar uma notícia, ou um texto, consiste em criar um resumo que mantenha a ideia principal sem perder o sentido do texto original. </a:t>
            </a:r>
          </a:p>
          <a:p>
            <a:pPr marL="45720" indent="0" algn="just">
              <a:buNone/>
            </a:pPr>
            <a:r>
              <a:rPr lang="pt-BR" sz="3600" dirty="0"/>
              <a:t>	Para isso existem duas formas para realizar a tarefa de sumarização, que são a Extrativa e Abstrata.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601200" cy="4117975"/>
          </a:xfrm>
        </p:spPr>
        <p:txBody>
          <a:bodyPr rtlCol="0"/>
          <a:lstStyle/>
          <a:p>
            <a:pPr marL="45720" indent="0" algn="just" rtl="0">
              <a:buNone/>
            </a:pPr>
            <a:r>
              <a:rPr lang="pt-BR" dirty="0"/>
              <a:t>	</a:t>
            </a:r>
            <a:r>
              <a:rPr lang="pt-BR" sz="3600" dirty="0"/>
              <a:t>Este é o tipo mais simples de sumarização, consiste apenas em verificar as frases mais semelhantes em comparação ao título da notícia. </a:t>
            </a:r>
          </a:p>
          <a:p>
            <a:pPr marL="45720" indent="0" algn="just" rtl="0">
              <a:buNone/>
            </a:pPr>
            <a:r>
              <a:rPr lang="pt-BR" sz="3600" dirty="0"/>
              <a:t>	Em outras palavras, será criado um resumo com base nas próprias palavras do texto que está sendo analisado.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Sumarização extrativa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Sumarização abstrata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601200" cy="4117975"/>
          </a:xfrm>
        </p:spPr>
        <p:txBody>
          <a:bodyPr rtlCol="0"/>
          <a:lstStyle/>
          <a:p>
            <a:pPr marL="45720" indent="0" algn="just" rtl="0">
              <a:buNone/>
            </a:pPr>
            <a:r>
              <a:rPr lang="pt-BR" dirty="0"/>
              <a:t>	</a:t>
            </a:r>
            <a:r>
              <a:rPr lang="pt-BR" sz="3600" dirty="0"/>
              <a:t>Já  a sumarização abstrata, utiliza apenas o texto e gera o resumo, ou seja, nesse caso não se faz necessário ter o título para criar o resumo. 	Além de utilizar palavras que aparecem no texto original, pode inserir outras que não estão presentes.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i="1" dirty="0"/>
              <a:t>Seq2Seq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399" y="1825625"/>
            <a:ext cx="9601199" cy="4117975"/>
          </a:xfrm>
        </p:spPr>
        <p:txBody>
          <a:bodyPr/>
          <a:lstStyle/>
          <a:p>
            <a:pPr marL="45720" indent="0" algn="just">
              <a:buNone/>
            </a:pPr>
            <a:r>
              <a:rPr lang="pt-BR" sz="3200" dirty="0"/>
              <a:t>	Para a sumarização abstrata, foi utilizado o método de </a:t>
            </a:r>
            <a:r>
              <a:rPr lang="pt-BR" sz="3200" i="1" dirty="0" err="1"/>
              <a:t>Sequence-to-Sequence</a:t>
            </a:r>
            <a:r>
              <a:rPr lang="pt-BR" sz="3200" i="1" dirty="0"/>
              <a:t>, </a:t>
            </a:r>
            <a:r>
              <a:rPr lang="pt-BR" sz="3200" dirty="0"/>
              <a:t>este tipo de arquitetura utiliza o processo de </a:t>
            </a:r>
            <a:r>
              <a:rPr lang="pt-BR" sz="3200" i="1" dirty="0" err="1"/>
              <a:t>Encoder</a:t>
            </a:r>
            <a:r>
              <a:rPr lang="pt-BR" sz="3200" i="1" dirty="0"/>
              <a:t>/</a:t>
            </a:r>
            <a:r>
              <a:rPr lang="pt-BR" sz="3200" i="1" dirty="0" err="1"/>
              <a:t>Decoder</a:t>
            </a:r>
            <a:r>
              <a:rPr lang="pt-BR" sz="3200" i="1" dirty="0"/>
              <a:t>, </a:t>
            </a:r>
            <a:r>
              <a:rPr lang="pt-BR" sz="3200" dirty="0"/>
              <a:t>que é amplamente utilizado para tradução de texto. </a:t>
            </a:r>
          </a:p>
          <a:p>
            <a:pPr marL="45720" indent="0" algn="just">
              <a:buNone/>
            </a:pPr>
            <a:r>
              <a:rPr lang="pt-BR" sz="3200" dirty="0"/>
              <a:t>	Onde o </a:t>
            </a:r>
            <a:r>
              <a:rPr lang="pt-BR" sz="3200" i="1" dirty="0" err="1"/>
              <a:t>Encoder</a:t>
            </a:r>
            <a:r>
              <a:rPr lang="pt-BR" sz="3200" dirty="0"/>
              <a:t> recebe uma sequência de entrada em forma de texto em um idioma e o </a:t>
            </a:r>
            <a:r>
              <a:rPr lang="pt-BR" sz="3200" i="1" dirty="0" err="1"/>
              <a:t>Decoder</a:t>
            </a:r>
            <a:r>
              <a:rPr lang="pt-BR" sz="3200" dirty="0"/>
              <a:t> faz a conversão para o outro idioma.</a:t>
            </a:r>
          </a:p>
          <a:p>
            <a:pPr marL="45720" indent="0">
              <a:buNone/>
            </a:pP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i="1" dirty="0"/>
              <a:t>Seq2Seq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399" y="1825625"/>
            <a:ext cx="9601199" cy="4117975"/>
          </a:xfrm>
        </p:spPr>
        <p:txBody>
          <a:bodyPr/>
          <a:lstStyle/>
          <a:p>
            <a:pPr marL="45720" indent="0" algn="just">
              <a:buNone/>
            </a:pPr>
            <a:r>
              <a:rPr lang="pt-BR" sz="3200" dirty="0"/>
              <a:t>	Para este caso, o </a:t>
            </a:r>
            <a:r>
              <a:rPr lang="pt-BR" sz="3200" i="1" dirty="0" err="1"/>
              <a:t>Encoder</a:t>
            </a:r>
            <a:r>
              <a:rPr lang="pt-BR" sz="3200" dirty="0"/>
              <a:t> recebe a notícia e o </a:t>
            </a:r>
            <a:r>
              <a:rPr lang="pt-BR" sz="3200" i="1" dirty="0" err="1"/>
              <a:t>Decoder</a:t>
            </a:r>
            <a:r>
              <a:rPr lang="pt-BR" sz="3200" dirty="0"/>
              <a:t> gera outra sequência de resumo.</a:t>
            </a:r>
          </a:p>
          <a:p>
            <a:pPr marL="45720" indent="0" algn="just">
              <a:buNone/>
            </a:pPr>
            <a:r>
              <a:rPr lang="pt-BR" sz="3200" dirty="0"/>
              <a:t>	O </a:t>
            </a:r>
            <a:r>
              <a:rPr lang="pt-BR" sz="3200" i="1" dirty="0" err="1"/>
              <a:t>Encoder</a:t>
            </a:r>
            <a:r>
              <a:rPr lang="pt-BR" sz="3200" dirty="0"/>
              <a:t> recebe o texto puro e faz o processo de </a:t>
            </a:r>
            <a:r>
              <a:rPr lang="pt-BR" sz="3200" i="1" dirty="0" err="1"/>
              <a:t>Embedding</a:t>
            </a:r>
            <a:r>
              <a:rPr lang="pt-BR" sz="3200" dirty="0"/>
              <a:t> e o processamento do texto, enquanto o </a:t>
            </a:r>
            <a:r>
              <a:rPr lang="pt-BR" sz="3200" i="1" dirty="0" err="1"/>
              <a:t>Decoder</a:t>
            </a:r>
            <a:r>
              <a:rPr lang="pt-BR" sz="3200" dirty="0"/>
              <a:t> pega o texto processado e faz as adequações para ter sentido e gerar a saída</a:t>
            </a:r>
          </a:p>
          <a:p>
            <a:pPr marL="45720" indent="0">
              <a:buNone/>
            </a:pP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i="1" dirty="0"/>
              <a:t>Seq2Seq - </a:t>
            </a:r>
            <a:r>
              <a:rPr lang="pt-BR" i="1" dirty="0" err="1"/>
              <a:t>Encoder</a:t>
            </a:r>
            <a:endParaRPr lang="pt-BR" i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1732" y="1657749"/>
            <a:ext cx="5948536" cy="354250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i="1" dirty="0"/>
              <a:t>Seq2Seq - </a:t>
            </a:r>
            <a:r>
              <a:rPr lang="pt-BR" i="1" dirty="0" err="1"/>
              <a:t>DEcoder</a:t>
            </a:r>
            <a:endParaRPr lang="pt-BR" i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1732" y="1657749"/>
            <a:ext cx="5948536" cy="3542502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3" y="1699971"/>
            <a:ext cx="10707594" cy="3458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linha vermelha (widescreen)</Template>
  <TotalTime>37</TotalTime>
  <Words>462</Words>
  <Application>Microsoft Office PowerPoint</Application>
  <PresentationFormat>Widescreen</PresentationFormat>
  <Paragraphs>62</Paragraphs>
  <Slides>15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Cambria</vt:lpstr>
      <vt:lpstr>Red Line Business 16x9</vt:lpstr>
      <vt:lpstr>Sumarização de notícias</vt:lpstr>
      <vt:lpstr>Integrantes</vt:lpstr>
      <vt:lpstr>O que é?</vt:lpstr>
      <vt:lpstr>Sumarização extrativa</vt:lpstr>
      <vt:lpstr>Sumarização abstrata</vt:lpstr>
      <vt:lpstr>Arquitetura Seq2Seq</vt:lpstr>
      <vt:lpstr>Arquitetura Seq2Seq</vt:lpstr>
      <vt:lpstr>Arquitetura Seq2Seq - Encoder</vt:lpstr>
      <vt:lpstr>Arquitetura Seq2Seq - DEcoder</vt:lpstr>
      <vt:lpstr>BahdanauAttention</vt:lpstr>
      <vt:lpstr>BahdanauAttention</vt:lpstr>
      <vt:lpstr>VAntagens</vt:lpstr>
      <vt:lpstr>desvantagens</vt:lpstr>
      <vt:lpstr>Materiais e Métodos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Sumarização de notícias</dc:title>
  <dc:creator>Renato Druzian</dc:creator>
  <cp:lastModifiedBy>Renato Druzian</cp:lastModifiedBy>
  <cp:revision>11</cp:revision>
  <dcterms:created xsi:type="dcterms:W3CDTF">2020-11-14T14:05:00Z</dcterms:created>
  <dcterms:modified xsi:type="dcterms:W3CDTF">2020-11-15T23:20:05Z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1033-11.2.0.9739</vt:lpwstr>
  </property>
</Properties>
</file>