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61" r:id="rId4"/>
    <p:sldId id="262" r:id="rId6"/>
    <p:sldId id="263" r:id="rId7"/>
    <p:sldId id="264" r:id="rId8"/>
    <p:sldId id="265" r:id="rId9"/>
    <p:sldId id="266" r:id="rId10"/>
    <p:sldId id="269" r:id="rId11"/>
    <p:sldId id="267" r:id="rId12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  <a:endParaRPr lang="pt-BR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  <a:endParaRPr lang="bg-BG"/>
          </a:p>
          <a:p>
            <a:pPr lvl="1"/>
            <a:r>
              <a:rPr lang="bg-BG"/>
              <a:t>Second level</a:t>
            </a:r>
            <a:endParaRPr lang="bg-BG"/>
          </a:p>
          <a:p>
            <a:pPr lvl="2"/>
            <a:r>
              <a:rPr lang="bg-BG"/>
              <a:t>Third level</a:t>
            </a:r>
            <a:endParaRPr lang="bg-BG"/>
          </a:p>
          <a:p>
            <a:pPr lvl="3"/>
            <a:r>
              <a:rPr lang="bg-BG"/>
              <a:t>Fourth level</a:t>
            </a:r>
            <a:endParaRPr lang="bg-BG"/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pt-BR" sz="2400" b="1" dirty="0">
              <a:solidFill>
                <a:srgbClr val="00AEE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  <a:endParaRPr lang="pt-BR" sz="3500" b="1" dirty="0">
              <a:solidFill>
                <a:srgbClr val="00AEEF"/>
              </a:solidFill>
            </a:endParaRP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  <a:endParaRPr lang="pt-BR" sz="32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Realizar a coleta de notícias com </a:t>
            </a:r>
            <a:r>
              <a:rPr lang="pt-BR" i="1" dirty="0" err="1"/>
              <a:t>webscrapping</a:t>
            </a:r>
            <a:r>
              <a:rPr lang="pt-BR" dirty="0"/>
              <a:t> e </a:t>
            </a:r>
            <a:r>
              <a:rPr lang="pt-BR" i="1" dirty="0" err="1"/>
              <a:t>datasets</a:t>
            </a:r>
            <a:r>
              <a:rPr lang="pt-BR" dirty="0"/>
              <a:t> prontos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que seja capaz de realizar a sumarização das notícias 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Chen, K., Corrado, G., Dean, J., Tomas, M., &amp; Sutskever, I. (s.d.). Distribuited representations of words and phrases and their compositionality.</a:t>
            </a: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Kryscinski, W., Keshar, N. S., McCAnn, B., Xiong, C., &amp; Socher, R. (2019). Neural text summarization: A critical evaluation.</a:t>
            </a: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Luo, Q., Xu, W., &amp; Guo, J. (2014). A study on the CBOW model's overfitting and stability.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um </a:t>
            </a:r>
            <a:r>
              <a:rPr lang="pt-BR" i="1" dirty="0" err="1"/>
              <a:t>webscrapping</a:t>
            </a:r>
            <a:r>
              <a:rPr lang="pt-BR" dirty="0"/>
              <a:t> para coleta das notícias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algoritmo capaz de realizar a sumarização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Coletar </a:t>
            </a:r>
            <a:r>
              <a:rPr lang="pt-BR" i="1" dirty="0" err="1"/>
              <a:t>dataset</a:t>
            </a:r>
            <a:r>
              <a:rPr lang="pt-BR" dirty="0"/>
              <a:t> com um número maior de notícias para poder obter um melhor resultado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Visual Studio Code versão 1.45.1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Bibliotecas BeautifulSoup4, Pandas, Numpy, Tensorflow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Demonstração do Protótipo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Analisar os dados do TCC1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 base nos dados levantados no TCC1, evoluir o protótipo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Aumentar o </a:t>
            </a:r>
            <a:r>
              <a:rPr lang="pt-BR" i="1" dirty="0" err="1"/>
              <a:t>dataset</a:t>
            </a:r>
            <a:r>
              <a:rPr lang="pt-BR" dirty="0"/>
              <a:t> de notícias a ser analisada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Finalizar a monografia e apresentação para banca.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>Apresentação na tela (4:3)</PresentationFormat>
  <Paragraphs>68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Microsoft YaHei</vt:lpstr>
      <vt:lpstr/>
      <vt:lpstr>Arial Unicode MS</vt:lpstr>
      <vt:lpstr>Calibri</vt:lpstr>
      <vt:lpstr>Segoe Print</vt:lpstr>
      <vt:lpstr>Office Theme</vt:lpstr>
      <vt:lpstr>PowerPoint 演示文稿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Demonstração do Protótipo </vt:lpstr>
      <vt:lpstr>Metas para o TCC2</vt:lpstr>
    </vt:vector>
  </TitlesOfParts>
  <Company>Atua Agencia</Company>
  <LinksUpToDate>false</LinksUpToDate>
  <SharedDoc>false</SharedDoc>
  <HyperlinksChanged>false</HyperlinksChanged>
  <AppVersion>14.0000</AppVersion>
  <Manager>renato.maragna@facens.br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creator>Atua</dc:creator>
  <cp:keywords>Eletrônica Digital UniFacens Mecatrônica</cp:keywords>
  <dc:description>Apresentação do professor, do plano de aula, metodologia de avaliação e levantamento de dados dos alunos.</dc:description>
  <dc:subject>Aula teórica de Eletrônica Digital II</dc:subject>
  <cp:category>Eletrônica Digital</cp:category>
  <cp:lastModifiedBy>google1589319325</cp:lastModifiedBy>
  <cp:revision>268</cp:revision>
  <cp:lastPrinted>2018-08-03T17:29:00Z</cp:lastPrinted>
  <dcterms:created xsi:type="dcterms:W3CDTF">2018-05-02T13:00:00Z</dcterms:created>
  <dcterms:modified xsi:type="dcterms:W3CDTF">2020-06-05T21:08:24Z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1046-11.2.0.9396</vt:lpwstr>
  </property>
</Properties>
</file>