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67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Chen, K., Corrado, G., Dean, J., Tomas, M., &amp; Sutskever, I. (s.d.). Distribuited representations of words and phrases and their compositionality.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Kryscinski, W., Keshar, N. S., McCAnn, B., Xiong, C., &amp; Socher, R. (2019). Neural text summarization: A critical evaluation.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Luo, Q., Xu, W., &amp; Guo, J. (2014). A study on the CBOW model's overfitting and stability.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capaz de realizar a sumarização extrativa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</a:t>
            </a:r>
            <a:r>
              <a:rPr lang="pt-BR" i="1" dirty="0" err="1"/>
              <a:t>dataset</a:t>
            </a:r>
            <a:r>
              <a:rPr lang="pt-BR" dirty="0"/>
              <a:t> com um número maior de notícias para poder obter um melhor resultado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Sumarização de 287 notícias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Colaboratory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Protótipo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/>
              <a:t>Webscrapping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Sumarização Extrativa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Desenvolver uma rede neural capaz de realizar a sumarização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Trabalhar com </a:t>
            </a:r>
            <a:r>
              <a:rPr lang="pt-BR" i="1" dirty="0" err="1"/>
              <a:t>dataset</a:t>
            </a:r>
            <a:r>
              <a:rPr lang="pt-BR" dirty="0"/>
              <a:t> com mais notícias e verificar se é possível diminuir o erro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252</Words>
  <Application>Microsoft Office PowerPoint</Application>
  <PresentationFormat>Apresentação na tela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Protótipo </vt:lpstr>
      <vt:lpstr>Metas para o TCC2</vt:lpstr>
    </vt:vector>
  </TitlesOfParts>
  <Manager>renato.maragna@facens.br</Manager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subject>Aula teórica de Eletrônica Digital II</dc:subject>
  <dc:creator>Atua</dc:creator>
  <cp:keywords>Eletrônica Digital UniFacens Mecatrônica</cp:keywords>
  <dc:description>Apresentação do professor, do plano de aula, metodologia de avaliação e levantamento de dados dos alunos.</dc:description>
  <cp:lastModifiedBy>Renato</cp:lastModifiedBy>
  <cp:revision>271</cp:revision>
  <cp:lastPrinted>2018-08-03T17:29:00Z</cp:lastPrinted>
  <dcterms:created xsi:type="dcterms:W3CDTF">2018-05-02T13:00:00Z</dcterms:created>
  <dcterms:modified xsi:type="dcterms:W3CDTF">2020-06-06T19:09:47Z</dcterms:modified>
  <cp:category>Eletrônica Digital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1046-11.2.0.9396</vt:lpwstr>
  </property>
</Properties>
</file>