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embeddedFontLst>
    <p:embeddedFont>
      <p:font typeface="Roboto Medium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92">
          <p15:clr>
            <a:srgbClr val="9AA0A6"/>
          </p15:clr>
        </p15:guide>
        <p15:guide id="2" pos="1891">
          <p15:clr>
            <a:srgbClr val="9AA0A6"/>
          </p15:clr>
        </p15:guide>
        <p15:guide id="3" pos="5328">
          <p15:clr>
            <a:srgbClr val="9AA0A6"/>
          </p15:clr>
        </p15:guide>
        <p15:guide id="4" pos="756">
          <p15:clr>
            <a:srgbClr val="9AA0A6"/>
          </p15:clr>
        </p15:guide>
        <p15:guide id="5" orient="horz" pos="3896">
          <p15:clr>
            <a:srgbClr val="9AA0A6"/>
          </p15:clr>
        </p15:guide>
        <p15:guide id="6" orient="horz" pos="823">
          <p15:clr>
            <a:srgbClr val="9AA0A6"/>
          </p15:clr>
        </p15:guide>
        <p15:guide id="7" pos="477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2" orient="horz"/>
        <p:guide pos="1891"/>
        <p:guide pos="5328"/>
        <p:guide pos="756"/>
        <p:guide pos="3896" orient="horz"/>
        <p:guide pos="823" orient="horz"/>
        <p:guide pos="477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.fntdata"/><Relationship Id="rId10" Type="http://schemas.openxmlformats.org/officeDocument/2006/relationships/font" Target="fonts/RobotoMedium-regular.fntdata"/><Relationship Id="rId13" Type="http://schemas.openxmlformats.org/officeDocument/2006/relationships/font" Target="fonts/RobotoMedium-boldItalic.fntdata"/><Relationship Id="rId12" Type="http://schemas.openxmlformats.org/officeDocument/2006/relationships/font" Target="fonts/RobotoMedium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section">
  <p:cSld name="8_sec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/>
          <p:nvPr/>
        </p:nvSpPr>
        <p:spPr>
          <a:xfrm>
            <a:off x="9757954" y="5734594"/>
            <a:ext cx="2194560" cy="940526"/>
          </a:xfrm>
          <a:prstGeom prst="rect">
            <a:avLst/>
          </a:prstGeom>
          <a:solidFill>
            <a:schemeClr val="lt1"/>
          </a:solidFill>
          <a:ln cap="rnd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0_Title Slide">
  <p:cSld name="40_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8" name="Google Shape;5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11544" l="0" r="0" t="0"/>
          <a:stretch/>
        </p:blipFill>
        <p:spPr>
          <a:xfrm>
            <a:off x="9038937" y="6507480"/>
            <a:ext cx="2941575" cy="3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22250" y="365124"/>
            <a:ext cx="624895" cy="6248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0" i="0" sz="4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">
            <a:alphaModFix/>
          </a:blip>
          <a:srcRect b="11544" l="0" r="0" t="0"/>
          <a:stretch/>
        </p:blipFill>
        <p:spPr>
          <a:xfrm>
            <a:off x="211490" y="6507480"/>
            <a:ext cx="2941575" cy="350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"/>
          <p:cNvPicPr preferRelativeResize="0"/>
          <p:nvPr/>
        </p:nvPicPr>
        <p:blipFill rotWithShape="1">
          <a:blip r:embed="rId1">
            <a:alphaModFix/>
          </a:blip>
          <a:srcRect b="11544" l="0" r="0" t="0"/>
          <a:stretch/>
        </p:blipFill>
        <p:spPr>
          <a:xfrm>
            <a:off x="4625213" y="6507480"/>
            <a:ext cx="2941575" cy="35052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/>
        </p:nvSpPr>
        <p:spPr>
          <a:xfrm>
            <a:off x="1753032" y="1634212"/>
            <a:ext cx="8685900" cy="4093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Neural Semiconductor Limited</a:t>
            </a:r>
            <a:endParaRPr b="1" i="0" sz="4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rPr>
              <a:t>Title of Presentation</a:t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1" sz="24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5421630" y="5121910"/>
            <a:ext cx="593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Presented By : </a:t>
            </a:r>
            <a:r>
              <a:rPr b="0" i="0" lang="en-US" sz="2400" u="none" cap="none" strike="noStrike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&lt;Name&gt;</a:t>
            </a:r>
            <a:endParaRPr b="0" i="0" sz="2400" u="none" cap="none" strike="noStrike">
              <a:solidFill>
                <a:srgbClr val="0080C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	</a:t>
            </a:r>
            <a:r>
              <a:rPr b="0" i="0" lang="en-US" sz="1400" u="none" cap="none" strike="noStrike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&lt;Designation&gt;</a:t>
            </a:r>
            <a:endParaRPr b="0" i="0" sz="1400" u="none" cap="none" strike="noStrike">
              <a:solidFill>
                <a:srgbClr val="0080C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80C9"/>
                </a:solidFill>
                <a:latin typeface="Lato"/>
                <a:ea typeface="Lato"/>
                <a:cs typeface="Lato"/>
                <a:sym typeface="Lato"/>
              </a:rPr>
              <a:t>Neural Semiconductor Limited</a:t>
            </a:r>
            <a:endParaRPr b="1" i="0" sz="1400" u="none" cap="none" strike="noStrike">
              <a:solidFill>
                <a:srgbClr val="0080C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/>
          <p:nvPr/>
        </p:nvSpPr>
        <p:spPr>
          <a:xfrm flipH="1" rot="-2700119">
            <a:off x="-2616357" y="103431"/>
            <a:ext cx="7219260" cy="5336346"/>
          </a:xfrm>
          <a:custGeom>
            <a:rect b="b" l="l" r="r" t="t"/>
            <a:pathLst>
              <a:path extrusionOk="0" h="7424430" w="10044119">
                <a:moveTo>
                  <a:pt x="3280831" y="0"/>
                </a:moveTo>
                <a:lnTo>
                  <a:pt x="10044119" y="6765245"/>
                </a:lnTo>
                <a:lnTo>
                  <a:pt x="9368117" y="7424429"/>
                </a:lnTo>
                <a:lnTo>
                  <a:pt x="0" y="3279587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50800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8"/>
          <p:cNvSpPr/>
          <p:nvPr/>
        </p:nvSpPr>
        <p:spPr>
          <a:xfrm rot="-2700000">
            <a:off x="3342042" y="2217752"/>
            <a:ext cx="10034213" cy="7019345"/>
          </a:xfrm>
          <a:custGeom>
            <a:rect b="b" l="l" r="r" t="t"/>
            <a:pathLst>
              <a:path extrusionOk="0" h="7019345" w="10034213">
                <a:moveTo>
                  <a:pt x="9624712" y="0"/>
                </a:moveTo>
                <a:lnTo>
                  <a:pt x="10034213" y="3945367"/>
                </a:lnTo>
                <a:lnTo>
                  <a:pt x="6927905" y="7019345"/>
                </a:lnTo>
                <a:lnTo>
                  <a:pt x="0" y="112992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38100" rotWithShape="0" algn="t" dir="12480000" dist="254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18"/>
          <p:cNvSpPr/>
          <p:nvPr/>
        </p:nvSpPr>
        <p:spPr>
          <a:xfrm rot="-2700000">
            <a:off x="3510445" y="-5040833"/>
            <a:ext cx="8659200" cy="13515798"/>
          </a:xfrm>
          <a:custGeom>
            <a:rect b="b" l="l" r="r" t="t"/>
            <a:pathLst>
              <a:path extrusionOk="0" h="8099248" w="5188965">
                <a:moveTo>
                  <a:pt x="0" y="0"/>
                </a:moveTo>
                <a:lnTo>
                  <a:pt x="5188965" y="5176041"/>
                </a:lnTo>
                <a:lnTo>
                  <a:pt x="2264088" y="8099248"/>
                </a:lnTo>
                <a:lnTo>
                  <a:pt x="1269683" y="7095152"/>
                </a:lnTo>
              </a:path>
            </a:pathLst>
          </a:custGeom>
          <a:solidFill>
            <a:srgbClr val="0092D8"/>
          </a:solidFill>
          <a:ln>
            <a:noFill/>
          </a:ln>
          <a:effectLst>
            <a:outerShdw blurRad="1270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18"/>
          <p:cNvSpPr/>
          <p:nvPr/>
        </p:nvSpPr>
        <p:spPr>
          <a:xfrm flipH="1" rot="-2700119">
            <a:off x="-2515632" y="481300"/>
            <a:ext cx="6206322" cy="5201638"/>
          </a:xfrm>
          <a:custGeom>
            <a:rect b="b" l="l" r="r" t="t"/>
            <a:pathLst>
              <a:path extrusionOk="0" h="7237011" w="8634824">
                <a:moveTo>
                  <a:pt x="1871536" y="0"/>
                </a:moveTo>
                <a:lnTo>
                  <a:pt x="8634824" y="6765245"/>
                </a:lnTo>
                <a:lnTo>
                  <a:pt x="8146228" y="7237011"/>
                </a:lnTo>
                <a:lnTo>
                  <a:pt x="0" y="1885187"/>
                </a:lnTo>
              </a:path>
            </a:pathLst>
          </a:custGeom>
          <a:solidFill>
            <a:srgbClr val="0287D1"/>
          </a:solidFill>
          <a:ln>
            <a:noFill/>
          </a:ln>
          <a:effectLst>
            <a:outerShdw blurRad="50800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2329798" y="1703007"/>
            <a:ext cx="96291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Any Questions?</a:t>
            </a:r>
            <a:endParaRPr b="0" i="0" sz="8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805" y="3268070"/>
            <a:ext cx="1531981" cy="153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 rot="-2700000">
            <a:off x="-2610316" y="100842"/>
            <a:ext cx="7208799" cy="5328613"/>
          </a:xfrm>
          <a:custGeom>
            <a:rect b="b" l="l" r="r" t="t"/>
            <a:pathLst>
              <a:path extrusionOk="0" h="7424430" w="10044119">
                <a:moveTo>
                  <a:pt x="3280831" y="0"/>
                </a:moveTo>
                <a:lnTo>
                  <a:pt x="10044119" y="6765245"/>
                </a:lnTo>
                <a:lnTo>
                  <a:pt x="9368117" y="7424429"/>
                </a:lnTo>
                <a:lnTo>
                  <a:pt x="0" y="3279587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50800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9"/>
          <p:cNvSpPr/>
          <p:nvPr/>
        </p:nvSpPr>
        <p:spPr>
          <a:xfrm rot="-2700000">
            <a:off x="3342605" y="2215208"/>
            <a:ext cx="10039793" cy="7023248"/>
          </a:xfrm>
          <a:custGeom>
            <a:rect b="b" l="l" r="r" t="t"/>
            <a:pathLst>
              <a:path extrusionOk="0" h="7019345" w="10034213">
                <a:moveTo>
                  <a:pt x="9624712" y="0"/>
                </a:moveTo>
                <a:lnTo>
                  <a:pt x="10034213" y="3945367"/>
                </a:lnTo>
                <a:lnTo>
                  <a:pt x="6927905" y="7019345"/>
                </a:lnTo>
                <a:lnTo>
                  <a:pt x="0" y="112992"/>
                </a:lnTo>
              </a:path>
            </a:pathLst>
          </a:custGeom>
          <a:solidFill>
            <a:srgbClr val="0080C9"/>
          </a:solidFill>
          <a:ln>
            <a:noFill/>
          </a:ln>
          <a:effectLst>
            <a:outerShdw blurRad="38100" rotWithShape="0" algn="t" dir="12480000" dist="25400">
              <a:srgbClr val="000000">
                <a:alpha val="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9"/>
          <p:cNvSpPr/>
          <p:nvPr/>
        </p:nvSpPr>
        <p:spPr>
          <a:xfrm rot="-2700000">
            <a:off x="3510445" y="-5040833"/>
            <a:ext cx="8659200" cy="13515798"/>
          </a:xfrm>
          <a:custGeom>
            <a:rect b="b" l="l" r="r" t="t"/>
            <a:pathLst>
              <a:path extrusionOk="0" h="8099248" w="5188965">
                <a:moveTo>
                  <a:pt x="0" y="0"/>
                </a:moveTo>
                <a:lnTo>
                  <a:pt x="5188965" y="5176041"/>
                </a:lnTo>
                <a:lnTo>
                  <a:pt x="2264088" y="8099248"/>
                </a:lnTo>
                <a:lnTo>
                  <a:pt x="1269683" y="7095152"/>
                </a:lnTo>
              </a:path>
            </a:pathLst>
          </a:custGeom>
          <a:solidFill>
            <a:srgbClr val="0092D8"/>
          </a:solidFill>
          <a:ln>
            <a:noFill/>
          </a:ln>
          <a:effectLst>
            <a:outerShdw blurRad="127000" rotWithShape="0" algn="t" dir="5400000" dist="50800">
              <a:srgbClr val="000000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9" name="Google Shape;119;p19"/>
          <p:cNvSpPr/>
          <p:nvPr/>
        </p:nvSpPr>
        <p:spPr>
          <a:xfrm flipH="1" rot="-2700000">
            <a:off x="-2510761" y="479212"/>
            <a:ext cx="6197329" cy="5194100"/>
          </a:xfrm>
          <a:custGeom>
            <a:rect b="b" l="l" r="r" t="t"/>
            <a:pathLst>
              <a:path extrusionOk="0" h="7237011" w="8634824">
                <a:moveTo>
                  <a:pt x="1871536" y="0"/>
                </a:moveTo>
                <a:lnTo>
                  <a:pt x="8634824" y="6765245"/>
                </a:lnTo>
                <a:lnTo>
                  <a:pt x="8146228" y="7237011"/>
                </a:lnTo>
                <a:lnTo>
                  <a:pt x="0" y="1885187"/>
                </a:lnTo>
              </a:path>
            </a:pathLst>
          </a:custGeom>
          <a:solidFill>
            <a:srgbClr val="0287D1"/>
          </a:solidFill>
          <a:ln>
            <a:noFill/>
          </a:ln>
          <a:effectLst>
            <a:outerShdw blurRad="50800" rotWithShape="0" algn="t" dir="5400000" dist="25400">
              <a:srgbClr val="000000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1866473" y="1702970"/>
            <a:ext cx="9629100" cy="213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8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info@neural-semiconductor.com</a:t>
            </a:r>
            <a:endParaRPr b="0" i="0" sz="28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9805" y="3268070"/>
            <a:ext cx="1531981" cy="1531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