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37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</p:sldIdLst>
  <p:sldSz cx="9144000" cy="5143500" type="screen16x9"/>
  <p:notesSz cx="6858000" cy="9144000"/>
  <p:embeddedFontLst>
    <p:embeddedFont>
      <p:font typeface="Lato" panose="020F0502020204030204" pitchFamily="34" charset="0"/>
      <p:regular r:id="rId17"/>
      <p:bold r:id="rId18"/>
      <p:italic r:id="rId19"/>
      <p:boldItalic r:id="rId20"/>
    </p:embeddedFont>
    <p:embeddedFont>
      <p:font typeface="Montserrat" panose="020F0502020204030204" pitchFamily="2" charset="0"/>
      <p:regular r:id="rId21"/>
      <p:bold r:id="rId22"/>
      <p:italic r:id="rId23"/>
      <p:boldItalic r:id="rId24"/>
    </p:embeddedFont>
    <p:embeddedFont>
      <p:font typeface="Poppins" panose="020B0502040204020203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3C1FA1-5507-40AB-9CB8-41F0043E03F6}">
  <a:tblStyle styleId="{B23C1FA1-5507-40AB-9CB8-41F0043E03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-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1b4598c328_0_2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1b4598c328_0_2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468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605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103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07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126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928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475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055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42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0797" y="-319053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4572003" y="-362745"/>
            <a:ext cx="1718327" cy="1342527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7124700" y="4243725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8061376" y="259475"/>
            <a:ext cx="1625364" cy="1526617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7818000" y="1129575"/>
            <a:ext cx="829900" cy="347550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348175" y="3936463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 rot="10800000">
            <a:off x="2176225" y="283237"/>
            <a:ext cx="1107604" cy="626863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326000" y="1477120"/>
            <a:ext cx="6492000" cy="17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326000" y="3258380"/>
            <a:ext cx="64920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7762050" y="3595014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800825" y="662779"/>
            <a:ext cx="646406" cy="720016"/>
            <a:chOff x="6265050" y="2556100"/>
            <a:chExt cx="439075" cy="489075"/>
          </a:xfrm>
        </p:grpSpPr>
        <p:sp>
          <p:nvSpPr>
            <p:cNvPr id="66" name="Google Shape;66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3871587" y="415221"/>
            <a:ext cx="1031419" cy="248549"/>
            <a:chOff x="4895550" y="1067525"/>
            <a:chExt cx="848625" cy="204500"/>
          </a:xfrm>
        </p:grpSpPr>
        <p:sp>
          <p:nvSpPr>
            <p:cNvPr id="74" name="Google Shape;74;p1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4"/>
          <p:cNvSpPr/>
          <p:nvPr/>
        </p:nvSpPr>
        <p:spPr>
          <a:xfrm>
            <a:off x="8061375" y="447670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>
            <a:off x="6726712" y="4243992"/>
            <a:ext cx="646406" cy="720016"/>
            <a:chOff x="6265050" y="2556100"/>
            <a:chExt cx="439075" cy="489075"/>
          </a:xfrm>
        </p:grpSpPr>
        <p:sp>
          <p:nvSpPr>
            <p:cNvPr id="92" name="Google Shape;92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4"/>
          <p:cNvGrpSpPr/>
          <p:nvPr/>
        </p:nvGrpSpPr>
        <p:grpSpPr>
          <a:xfrm>
            <a:off x="3804637" y="4713067"/>
            <a:ext cx="646406" cy="720016"/>
            <a:chOff x="6265050" y="2556100"/>
            <a:chExt cx="439075" cy="489075"/>
          </a:xfrm>
        </p:grpSpPr>
        <p:sp>
          <p:nvSpPr>
            <p:cNvPr id="100" name="Google Shape;100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977287" y="4324759"/>
            <a:ext cx="1031419" cy="248549"/>
            <a:chOff x="4895550" y="1067525"/>
            <a:chExt cx="848625" cy="204500"/>
          </a:xfrm>
        </p:grpSpPr>
        <p:sp>
          <p:nvSpPr>
            <p:cNvPr id="108" name="Google Shape;108;p1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4"/>
          <p:cNvSpPr/>
          <p:nvPr/>
        </p:nvSpPr>
        <p:spPr>
          <a:xfrm>
            <a:off x="348175" y="3038351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5682832" y="41522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3234713" y="979770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7"/>
          <p:cNvSpPr/>
          <p:nvPr/>
        </p:nvSpPr>
        <p:spPr>
          <a:xfrm rot="5400000" flipH="1">
            <a:off x="3625775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4472238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7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7"/>
          <p:cNvSpPr/>
          <p:nvPr/>
        </p:nvSpPr>
        <p:spPr>
          <a:xfrm>
            <a:off x="7715600" y="4383160"/>
            <a:ext cx="1266653" cy="1189699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7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8" name="Google Shape;828;p27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829" name="Google Shape;829;p2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27"/>
          <p:cNvGrpSpPr/>
          <p:nvPr/>
        </p:nvGrpSpPr>
        <p:grpSpPr>
          <a:xfrm>
            <a:off x="8430769" y="3950864"/>
            <a:ext cx="500633" cy="557643"/>
            <a:chOff x="6265050" y="2556100"/>
            <a:chExt cx="439075" cy="489075"/>
          </a:xfrm>
        </p:grpSpPr>
        <p:sp>
          <p:nvSpPr>
            <p:cNvPr id="846" name="Google Shape;846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27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854" name="Google Shape;854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27"/>
          <p:cNvSpPr/>
          <p:nvPr/>
        </p:nvSpPr>
        <p:spPr>
          <a:xfrm>
            <a:off x="7020275" y="45895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7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7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27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865" name="Google Shape;865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27"/>
          <p:cNvSpPr/>
          <p:nvPr/>
        </p:nvSpPr>
        <p:spPr>
          <a:xfrm>
            <a:off x="158050" y="2462900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3" name="Google Shape;87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7"/>
          <p:cNvSpPr txBox="1">
            <a:spLocks noGrp="1"/>
          </p:cNvSpPr>
          <p:nvPr>
            <p:ph type="title" idx="2"/>
          </p:nvPr>
        </p:nvSpPr>
        <p:spPr>
          <a:xfrm>
            <a:off x="1073625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6" name="Google Shape;876;p27"/>
          <p:cNvSpPr txBox="1">
            <a:spLocks noGrp="1"/>
          </p:cNvSpPr>
          <p:nvPr>
            <p:ph type="subTitle" idx="1"/>
          </p:nvPr>
        </p:nvSpPr>
        <p:spPr>
          <a:xfrm>
            <a:off x="1073625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7" name="Google Shape;877;p27"/>
          <p:cNvSpPr txBox="1">
            <a:spLocks noGrp="1"/>
          </p:cNvSpPr>
          <p:nvPr>
            <p:ph type="title" idx="3"/>
          </p:nvPr>
        </p:nvSpPr>
        <p:spPr>
          <a:xfrm>
            <a:off x="3497550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8" name="Google Shape;878;p27"/>
          <p:cNvSpPr txBox="1">
            <a:spLocks noGrp="1"/>
          </p:cNvSpPr>
          <p:nvPr>
            <p:ph type="subTitle" idx="4"/>
          </p:nvPr>
        </p:nvSpPr>
        <p:spPr>
          <a:xfrm>
            <a:off x="3497551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27"/>
          <p:cNvSpPr txBox="1">
            <a:spLocks noGrp="1"/>
          </p:cNvSpPr>
          <p:nvPr>
            <p:ph type="title" idx="5"/>
          </p:nvPr>
        </p:nvSpPr>
        <p:spPr>
          <a:xfrm>
            <a:off x="5921472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0" name="Google Shape;880;p27"/>
          <p:cNvSpPr txBox="1">
            <a:spLocks noGrp="1"/>
          </p:cNvSpPr>
          <p:nvPr>
            <p:ph type="subTitle" idx="6"/>
          </p:nvPr>
        </p:nvSpPr>
        <p:spPr>
          <a:xfrm>
            <a:off x="5921474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0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8"/>
          <p:cNvSpPr/>
          <p:nvPr/>
        </p:nvSpPr>
        <p:spPr>
          <a:xfrm rot="10800000" flipH="1">
            <a:off x="7028713" y="-3468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28"/>
          <p:cNvGrpSpPr/>
          <p:nvPr/>
        </p:nvGrpSpPr>
        <p:grpSpPr>
          <a:xfrm>
            <a:off x="6111989" y="158725"/>
            <a:ext cx="1017417" cy="245175"/>
            <a:chOff x="4895550" y="1067525"/>
            <a:chExt cx="848625" cy="204500"/>
          </a:xfrm>
        </p:grpSpPr>
        <p:sp>
          <p:nvSpPr>
            <p:cNvPr id="884" name="Google Shape;884;p2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28"/>
          <p:cNvSpPr/>
          <p:nvPr/>
        </p:nvSpPr>
        <p:spPr>
          <a:xfrm>
            <a:off x="-125800" y="42974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8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28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903" name="Google Shape;903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" name="Google Shape;910;p28"/>
          <p:cNvSpPr/>
          <p:nvPr/>
        </p:nvSpPr>
        <p:spPr>
          <a:xfrm rot="10800000" flipH="1">
            <a:off x="306700" y="46570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1" name="Google Shape;911;p28"/>
          <p:cNvGrpSpPr/>
          <p:nvPr/>
        </p:nvGrpSpPr>
        <p:grpSpPr>
          <a:xfrm>
            <a:off x="4979172" y="4695601"/>
            <a:ext cx="518460" cy="577500"/>
            <a:chOff x="6265050" y="2556100"/>
            <a:chExt cx="439075" cy="489075"/>
          </a:xfrm>
        </p:grpSpPr>
        <p:sp>
          <p:nvSpPr>
            <p:cNvPr id="912" name="Google Shape;912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28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0" name="Google Shape;920;p28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921" name="Google Shape;921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28"/>
          <p:cNvGrpSpPr/>
          <p:nvPr/>
        </p:nvGrpSpPr>
        <p:grpSpPr>
          <a:xfrm>
            <a:off x="2047459" y="-346849"/>
            <a:ext cx="518460" cy="577500"/>
            <a:chOff x="6265050" y="2556100"/>
            <a:chExt cx="439075" cy="489075"/>
          </a:xfrm>
        </p:grpSpPr>
        <p:sp>
          <p:nvSpPr>
            <p:cNvPr id="929" name="Google Shape;929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6" name="Google Shape;93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38" name="Google Shape;938;p28"/>
          <p:cNvSpPr txBox="1">
            <a:spLocks noGrp="1"/>
          </p:cNvSpPr>
          <p:nvPr>
            <p:ph type="title" idx="2"/>
          </p:nvPr>
        </p:nvSpPr>
        <p:spPr>
          <a:xfrm>
            <a:off x="1127175" y="337340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9" name="Google Shape;939;p28"/>
          <p:cNvSpPr txBox="1">
            <a:spLocks noGrp="1"/>
          </p:cNvSpPr>
          <p:nvPr>
            <p:ph type="subTitle" idx="1"/>
          </p:nvPr>
        </p:nvSpPr>
        <p:spPr>
          <a:xfrm>
            <a:off x="1127175" y="390320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0" name="Google Shape;940;p28"/>
          <p:cNvSpPr txBox="1">
            <a:spLocks noGrp="1"/>
          </p:cNvSpPr>
          <p:nvPr>
            <p:ph type="title" idx="3"/>
          </p:nvPr>
        </p:nvSpPr>
        <p:spPr>
          <a:xfrm>
            <a:off x="3515400" y="305325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1" name="Google Shape;941;p28"/>
          <p:cNvSpPr txBox="1">
            <a:spLocks noGrp="1"/>
          </p:cNvSpPr>
          <p:nvPr>
            <p:ph type="subTitle" idx="4"/>
          </p:nvPr>
        </p:nvSpPr>
        <p:spPr>
          <a:xfrm>
            <a:off x="3515400" y="358305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2" name="Google Shape;942;p28"/>
          <p:cNvSpPr txBox="1">
            <a:spLocks noGrp="1"/>
          </p:cNvSpPr>
          <p:nvPr>
            <p:ph type="title" idx="5"/>
          </p:nvPr>
        </p:nvSpPr>
        <p:spPr>
          <a:xfrm>
            <a:off x="5939325" y="337340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3" name="Google Shape;943;p28"/>
          <p:cNvSpPr txBox="1">
            <a:spLocks noGrp="1"/>
          </p:cNvSpPr>
          <p:nvPr>
            <p:ph type="subTitle" idx="6"/>
          </p:nvPr>
        </p:nvSpPr>
        <p:spPr>
          <a:xfrm>
            <a:off x="5939325" y="390320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9"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9"/>
          <p:cNvSpPr/>
          <p:nvPr/>
        </p:nvSpPr>
        <p:spPr>
          <a:xfrm rot="-900049">
            <a:off x="8044305" y="4163273"/>
            <a:ext cx="1487680" cy="1397375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6" name="Google Shape;946;p29"/>
          <p:cNvGrpSpPr/>
          <p:nvPr/>
        </p:nvGrpSpPr>
        <p:grpSpPr>
          <a:xfrm>
            <a:off x="2990450" y="4809325"/>
            <a:ext cx="439075" cy="489075"/>
            <a:chOff x="6265050" y="2556100"/>
            <a:chExt cx="439075" cy="489075"/>
          </a:xfrm>
        </p:grpSpPr>
        <p:sp>
          <p:nvSpPr>
            <p:cNvPr id="947" name="Google Shape;947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29"/>
          <p:cNvGrpSpPr/>
          <p:nvPr/>
        </p:nvGrpSpPr>
        <p:grpSpPr>
          <a:xfrm>
            <a:off x="7152994" y="4741642"/>
            <a:ext cx="998662" cy="240656"/>
            <a:chOff x="4895550" y="1067525"/>
            <a:chExt cx="848625" cy="204500"/>
          </a:xfrm>
        </p:grpSpPr>
        <p:sp>
          <p:nvSpPr>
            <p:cNvPr id="955" name="Google Shape;955;p2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29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972" name="Google Shape;972;p2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29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9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" name="Google Shape;990;p29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991" name="Google Shape;991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8" name="Google Shape;998;p29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9"/>
          <p:cNvSpPr/>
          <p:nvPr/>
        </p:nvSpPr>
        <p:spPr>
          <a:xfrm rot="4454093">
            <a:off x="-412845" y="2919796"/>
            <a:ext cx="1246251" cy="52191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0" name="Google Shape;1000;p29"/>
          <p:cNvGrpSpPr/>
          <p:nvPr/>
        </p:nvGrpSpPr>
        <p:grpSpPr>
          <a:xfrm flipH="1">
            <a:off x="-156178" y="3661980"/>
            <a:ext cx="571237" cy="636287"/>
            <a:chOff x="6265050" y="2556100"/>
            <a:chExt cx="439075" cy="489075"/>
          </a:xfrm>
        </p:grpSpPr>
        <p:sp>
          <p:nvSpPr>
            <p:cNvPr id="1001" name="Google Shape;1001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08" name="Google Shape;100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10" name="Google Shape;1010;p29"/>
          <p:cNvSpPr txBox="1">
            <a:spLocks noGrp="1"/>
          </p:cNvSpPr>
          <p:nvPr>
            <p:ph type="title" idx="2"/>
          </p:nvPr>
        </p:nvSpPr>
        <p:spPr>
          <a:xfrm>
            <a:off x="2635350" y="1573800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1" name="Google Shape;1011;p29"/>
          <p:cNvSpPr txBox="1">
            <a:spLocks noGrp="1"/>
          </p:cNvSpPr>
          <p:nvPr>
            <p:ph type="subTitle" idx="1"/>
          </p:nvPr>
        </p:nvSpPr>
        <p:spPr>
          <a:xfrm>
            <a:off x="2635350" y="1968450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2" name="Google Shape;1012;p29"/>
          <p:cNvSpPr txBox="1">
            <a:spLocks noGrp="1"/>
          </p:cNvSpPr>
          <p:nvPr>
            <p:ph type="title" idx="3"/>
          </p:nvPr>
        </p:nvSpPr>
        <p:spPr>
          <a:xfrm>
            <a:off x="2635350" y="2519575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3" name="Google Shape;1013;p29"/>
          <p:cNvSpPr txBox="1">
            <a:spLocks noGrp="1"/>
          </p:cNvSpPr>
          <p:nvPr>
            <p:ph type="subTitle" idx="4"/>
          </p:nvPr>
        </p:nvSpPr>
        <p:spPr>
          <a:xfrm>
            <a:off x="2635350" y="2914225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4" name="Google Shape;1014;p29"/>
          <p:cNvSpPr txBox="1">
            <a:spLocks noGrp="1"/>
          </p:cNvSpPr>
          <p:nvPr>
            <p:ph type="title" idx="5"/>
          </p:nvPr>
        </p:nvSpPr>
        <p:spPr>
          <a:xfrm>
            <a:off x="2635350" y="3465350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5" name="Google Shape;1015;p29"/>
          <p:cNvSpPr txBox="1">
            <a:spLocks noGrp="1"/>
          </p:cNvSpPr>
          <p:nvPr>
            <p:ph type="subTitle" idx="6"/>
          </p:nvPr>
        </p:nvSpPr>
        <p:spPr>
          <a:xfrm>
            <a:off x="2635350" y="3860000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0"/>
          <p:cNvSpPr/>
          <p:nvPr/>
        </p:nvSpPr>
        <p:spPr>
          <a:xfrm flipH="1">
            <a:off x="8507050" y="336767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30"/>
          <p:cNvGrpSpPr/>
          <p:nvPr/>
        </p:nvGrpSpPr>
        <p:grpSpPr>
          <a:xfrm flipH="1">
            <a:off x="8549359" y="4367200"/>
            <a:ext cx="439075" cy="489075"/>
            <a:chOff x="6265050" y="2556100"/>
            <a:chExt cx="439075" cy="489075"/>
          </a:xfrm>
        </p:grpSpPr>
        <p:sp>
          <p:nvSpPr>
            <p:cNvPr id="1019" name="Google Shape;1019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0"/>
          <p:cNvSpPr/>
          <p:nvPr/>
        </p:nvSpPr>
        <p:spPr>
          <a:xfrm flipH="1">
            <a:off x="8633459" y="265418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0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30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1029" name="Google Shape;1029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30"/>
          <p:cNvSpPr/>
          <p:nvPr/>
        </p:nvSpPr>
        <p:spPr>
          <a:xfrm rot="10800000" flipH="1">
            <a:off x="7661350" y="-3468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30"/>
          <p:cNvGrpSpPr/>
          <p:nvPr/>
        </p:nvGrpSpPr>
        <p:grpSpPr>
          <a:xfrm>
            <a:off x="6744626" y="158725"/>
            <a:ext cx="1017417" cy="245175"/>
            <a:chOff x="4895550" y="1067525"/>
            <a:chExt cx="848625" cy="204500"/>
          </a:xfrm>
        </p:grpSpPr>
        <p:sp>
          <p:nvSpPr>
            <p:cNvPr id="1038" name="Google Shape;1038;p3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30"/>
          <p:cNvSpPr/>
          <p:nvPr/>
        </p:nvSpPr>
        <p:spPr>
          <a:xfrm>
            <a:off x="-59525" y="4645900"/>
            <a:ext cx="1017457" cy="426096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0"/>
          <p:cNvSpPr/>
          <p:nvPr/>
        </p:nvSpPr>
        <p:spPr>
          <a:xfrm>
            <a:off x="1411975" y="4604000"/>
            <a:ext cx="277330" cy="268082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0"/>
          <p:cNvGrpSpPr/>
          <p:nvPr/>
        </p:nvGrpSpPr>
        <p:grpSpPr>
          <a:xfrm>
            <a:off x="4996575" y="4856275"/>
            <a:ext cx="439075" cy="489075"/>
            <a:chOff x="6265050" y="2556100"/>
            <a:chExt cx="439075" cy="489075"/>
          </a:xfrm>
        </p:grpSpPr>
        <p:sp>
          <p:nvSpPr>
            <p:cNvPr id="1057" name="Google Shape;1057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64" name="Google Shape;10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30"/>
          <p:cNvSpPr txBox="1">
            <a:spLocks noGrp="1"/>
          </p:cNvSpPr>
          <p:nvPr>
            <p:ph type="title" idx="2"/>
          </p:nvPr>
        </p:nvSpPr>
        <p:spPr>
          <a:xfrm>
            <a:off x="964869" y="16398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7" name="Google Shape;1067;p30"/>
          <p:cNvSpPr txBox="1">
            <a:spLocks noGrp="1"/>
          </p:cNvSpPr>
          <p:nvPr>
            <p:ph type="subTitle" idx="1"/>
          </p:nvPr>
        </p:nvSpPr>
        <p:spPr>
          <a:xfrm>
            <a:off x="964869" y="2169688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30"/>
          <p:cNvSpPr txBox="1">
            <a:spLocks noGrp="1"/>
          </p:cNvSpPr>
          <p:nvPr>
            <p:ph type="title" idx="3"/>
          </p:nvPr>
        </p:nvSpPr>
        <p:spPr>
          <a:xfrm>
            <a:off x="964856" y="3092350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9" name="Google Shape;1069;p30"/>
          <p:cNvSpPr txBox="1">
            <a:spLocks noGrp="1"/>
          </p:cNvSpPr>
          <p:nvPr>
            <p:ph type="subTitle" idx="4"/>
          </p:nvPr>
        </p:nvSpPr>
        <p:spPr>
          <a:xfrm>
            <a:off x="964869" y="3622163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30"/>
          <p:cNvSpPr txBox="1">
            <a:spLocks noGrp="1"/>
          </p:cNvSpPr>
          <p:nvPr>
            <p:ph type="title" idx="5"/>
          </p:nvPr>
        </p:nvSpPr>
        <p:spPr>
          <a:xfrm>
            <a:off x="6385141" y="16398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30"/>
          <p:cNvSpPr txBox="1">
            <a:spLocks noGrp="1"/>
          </p:cNvSpPr>
          <p:nvPr>
            <p:ph type="subTitle" idx="6"/>
          </p:nvPr>
        </p:nvSpPr>
        <p:spPr>
          <a:xfrm>
            <a:off x="6385144" y="2169688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30"/>
          <p:cNvSpPr txBox="1">
            <a:spLocks noGrp="1"/>
          </p:cNvSpPr>
          <p:nvPr>
            <p:ph type="title" idx="7"/>
          </p:nvPr>
        </p:nvSpPr>
        <p:spPr>
          <a:xfrm>
            <a:off x="6385129" y="3092350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3" name="Google Shape;1073;p30"/>
          <p:cNvSpPr txBox="1">
            <a:spLocks noGrp="1"/>
          </p:cNvSpPr>
          <p:nvPr>
            <p:ph type="subTitle" idx="8"/>
          </p:nvPr>
        </p:nvSpPr>
        <p:spPr>
          <a:xfrm>
            <a:off x="6385120" y="3622163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1"/>
          <p:cNvSpPr/>
          <p:nvPr/>
        </p:nvSpPr>
        <p:spPr>
          <a:xfrm rot="10281852">
            <a:off x="7015900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31"/>
          <p:cNvGrpSpPr/>
          <p:nvPr/>
        </p:nvGrpSpPr>
        <p:grpSpPr>
          <a:xfrm flipH="1">
            <a:off x="6483757" y="169104"/>
            <a:ext cx="998662" cy="240656"/>
            <a:chOff x="4895550" y="1067525"/>
            <a:chExt cx="848625" cy="204500"/>
          </a:xfrm>
        </p:grpSpPr>
        <p:sp>
          <p:nvSpPr>
            <p:cNvPr id="1077" name="Google Shape;1077;p3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3" name="Google Shape;1093;p31"/>
          <p:cNvSpPr/>
          <p:nvPr/>
        </p:nvSpPr>
        <p:spPr>
          <a:xfrm rot="7178796" flipH="1">
            <a:off x="-455724" y="2940428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4" name="Google Shape;1094;p31"/>
          <p:cNvGrpSpPr/>
          <p:nvPr/>
        </p:nvGrpSpPr>
        <p:grpSpPr>
          <a:xfrm rot="-5400000" flipH="1">
            <a:off x="-46207" y="4350880"/>
            <a:ext cx="1051871" cy="253478"/>
            <a:chOff x="4895550" y="1067525"/>
            <a:chExt cx="848625" cy="204500"/>
          </a:xfrm>
        </p:grpSpPr>
        <p:sp>
          <p:nvSpPr>
            <p:cNvPr id="1095" name="Google Shape;1095;p3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31"/>
          <p:cNvSpPr/>
          <p:nvPr/>
        </p:nvSpPr>
        <p:spPr>
          <a:xfrm rot="10800000" flipH="1">
            <a:off x="372475" y="2445860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31"/>
          <p:cNvSpPr/>
          <p:nvPr/>
        </p:nvSpPr>
        <p:spPr>
          <a:xfrm>
            <a:off x="8481250" y="3376025"/>
            <a:ext cx="1156061" cy="11317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3" name="Google Shape;1113;p31"/>
          <p:cNvGrpSpPr/>
          <p:nvPr/>
        </p:nvGrpSpPr>
        <p:grpSpPr>
          <a:xfrm>
            <a:off x="8360325" y="3149800"/>
            <a:ext cx="439075" cy="489075"/>
            <a:chOff x="6265050" y="2556100"/>
            <a:chExt cx="439075" cy="489075"/>
          </a:xfrm>
        </p:grpSpPr>
        <p:sp>
          <p:nvSpPr>
            <p:cNvPr id="1114" name="Google Shape;1114;p3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31"/>
          <p:cNvGrpSpPr/>
          <p:nvPr/>
        </p:nvGrpSpPr>
        <p:grpSpPr>
          <a:xfrm>
            <a:off x="5578075" y="4854250"/>
            <a:ext cx="439075" cy="489075"/>
            <a:chOff x="6265050" y="2556100"/>
            <a:chExt cx="439075" cy="489075"/>
          </a:xfrm>
        </p:grpSpPr>
        <p:sp>
          <p:nvSpPr>
            <p:cNvPr id="1122" name="Google Shape;1122;p3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9" name="Google Shape;1129;p31"/>
          <p:cNvSpPr/>
          <p:nvPr/>
        </p:nvSpPr>
        <p:spPr>
          <a:xfrm>
            <a:off x="1344250" y="178775"/>
            <a:ext cx="713500" cy="22130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0" name="Google Shape;113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32" name="Google Shape;1132;p31"/>
          <p:cNvSpPr txBox="1">
            <a:spLocks noGrp="1"/>
          </p:cNvSpPr>
          <p:nvPr>
            <p:ph type="title" idx="2"/>
          </p:nvPr>
        </p:nvSpPr>
        <p:spPr>
          <a:xfrm>
            <a:off x="2506106" y="1148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3" name="Google Shape;1133;p31"/>
          <p:cNvSpPr txBox="1">
            <a:spLocks noGrp="1"/>
          </p:cNvSpPr>
          <p:nvPr>
            <p:ph type="subTitle" idx="1"/>
          </p:nvPr>
        </p:nvSpPr>
        <p:spPr>
          <a:xfrm>
            <a:off x="2506106" y="1678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4" name="Google Shape;1134;p31"/>
          <p:cNvSpPr txBox="1">
            <a:spLocks noGrp="1"/>
          </p:cNvSpPr>
          <p:nvPr>
            <p:ph type="title" idx="3"/>
          </p:nvPr>
        </p:nvSpPr>
        <p:spPr>
          <a:xfrm>
            <a:off x="2506101" y="2376413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5" name="Google Shape;1135;p31"/>
          <p:cNvSpPr txBox="1">
            <a:spLocks noGrp="1"/>
          </p:cNvSpPr>
          <p:nvPr>
            <p:ph type="subTitle" idx="4"/>
          </p:nvPr>
        </p:nvSpPr>
        <p:spPr>
          <a:xfrm>
            <a:off x="2506104" y="2906225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31"/>
          <p:cNvSpPr txBox="1">
            <a:spLocks noGrp="1"/>
          </p:cNvSpPr>
          <p:nvPr>
            <p:ph type="title" idx="5"/>
          </p:nvPr>
        </p:nvSpPr>
        <p:spPr>
          <a:xfrm>
            <a:off x="6143501" y="1148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7" name="Google Shape;1137;p31"/>
          <p:cNvSpPr txBox="1">
            <a:spLocks noGrp="1"/>
          </p:cNvSpPr>
          <p:nvPr>
            <p:ph type="subTitle" idx="6"/>
          </p:nvPr>
        </p:nvSpPr>
        <p:spPr>
          <a:xfrm>
            <a:off x="6143506" y="1678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8" name="Google Shape;1138;p31"/>
          <p:cNvSpPr txBox="1">
            <a:spLocks noGrp="1"/>
          </p:cNvSpPr>
          <p:nvPr>
            <p:ph type="title" idx="7"/>
          </p:nvPr>
        </p:nvSpPr>
        <p:spPr>
          <a:xfrm>
            <a:off x="2506106" y="3597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9" name="Google Shape;1139;p31"/>
          <p:cNvSpPr txBox="1">
            <a:spLocks noGrp="1"/>
          </p:cNvSpPr>
          <p:nvPr>
            <p:ph type="subTitle" idx="8"/>
          </p:nvPr>
        </p:nvSpPr>
        <p:spPr>
          <a:xfrm>
            <a:off x="2506106" y="4127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31"/>
          <p:cNvSpPr txBox="1">
            <a:spLocks noGrp="1"/>
          </p:cNvSpPr>
          <p:nvPr>
            <p:ph type="title" idx="9"/>
          </p:nvPr>
        </p:nvSpPr>
        <p:spPr>
          <a:xfrm>
            <a:off x="6143501" y="36043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1" name="Google Shape;1141;p31"/>
          <p:cNvSpPr txBox="1">
            <a:spLocks noGrp="1"/>
          </p:cNvSpPr>
          <p:nvPr>
            <p:ph type="subTitle" idx="13"/>
          </p:nvPr>
        </p:nvSpPr>
        <p:spPr>
          <a:xfrm>
            <a:off x="6143504" y="413420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31"/>
          <p:cNvSpPr txBox="1">
            <a:spLocks noGrp="1"/>
          </p:cNvSpPr>
          <p:nvPr>
            <p:ph type="title" idx="14"/>
          </p:nvPr>
        </p:nvSpPr>
        <p:spPr>
          <a:xfrm>
            <a:off x="6143501" y="2376425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3" name="Google Shape;1143;p31"/>
          <p:cNvSpPr txBox="1">
            <a:spLocks noGrp="1"/>
          </p:cNvSpPr>
          <p:nvPr>
            <p:ph type="subTitle" idx="15"/>
          </p:nvPr>
        </p:nvSpPr>
        <p:spPr>
          <a:xfrm>
            <a:off x="6143506" y="2906237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4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2"/>
          <p:cNvSpPr/>
          <p:nvPr/>
        </p:nvSpPr>
        <p:spPr>
          <a:xfrm>
            <a:off x="7549825" y="-354463"/>
            <a:ext cx="1406568" cy="137698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6" name="Google Shape;1146;p32"/>
          <p:cNvGrpSpPr/>
          <p:nvPr/>
        </p:nvGrpSpPr>
        <p:grpSpPr>
          <a:xfrm>
            <a:off x="6534617" y="165260"/>
            <a:ext cx="1133593" cy="273171"/>
            <a:chOff x="4895550" y="1067525"/>
            <a:chExt cx="848625" cy="204500"/>
          </a:xfrm>
        </p:grpSpPr>
        <p:sp>
          <p:nvSpPr>
            <p:cNvPr id="1147" name="Google Shape;1147;p32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32"/>
          <p:cNvSpPr/>
          <p:nvPr/>
        </p:nvSpPr>
        <p:spPr>
          <a:xfrm>
            <a:off x="189565" y="4503006"/>
            <a:ext cx="1163908" cy="1093196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4" name="Google Shape;1164;p32"/>
          <p:cNvGrpSpPr/>
          <p:nvPr/>
        </p:nvGrpSpPr>
        <p:grpSpPr>
          <a:xfrm>
            <a:off x="1215342" y="4760635"/>
            <a:ext cx="1133593" cy="273171"/>
            <a:chOff x="4895550" y="1067525"/>
            <a:chExt cx="848625" cy="204500"/>
          </a:xfrm>
        </p:grpSpPr>
        <p:sp>
          <p:nvSpPr>
            <p:cNvPr id="1165" name="Google Shape;1165;p32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2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32"/>
          <p:cNvSpPr/>
          <p:nvPr/>
        </p:nvSpPr>
        <p:spPr>
          <a:xfrm rot="3621204">
            <a:off x="-506224" y="1295441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32"/>
          <p:cNvSpPr/>
          <p:nvPr/>
        </p:nvSpPr>
        <p:spPr>
          <a:xfrm>
            <a:off x="321975" y="262622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3" name="Google Shape;118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32"/>
          <p:cNvSpPr txBox="1">
            <a:spLocks noGrp="1"/>
          </p:cNvSpPr>
          <p:nvPr>
            <p:ph type="subTitle" idx="1"/>
          </p:nvPr>
        </p:nvSpPr>
        <p:spPr>
          <a:xfrm>
            <a:off x="978275" y="1502025"/>
            <a:ext cx="3281700" cy="25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rgbClr val="1D236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4"/>
          <p:cNvSpPr/>
          <p:nvPr/>
        </p:nvSpPr>
        <p:spPr>
          <a:xfrm>
            <a:off x="6878750" y="4678140"/>
            <a:ext cx="1031391" cy="583730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4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3" name="Google Shape;1193;p34"/>
          <p:cNvGrpSpPr/>
          <p:nvPr/>
        </p:nvGrpSpPr>
        <p:grpSpPr>
          <a:xfrm>
            <a:off x="6600575" y="4550613"/>
            <a:ext cx="439075" cy="489075"/>
            <a:chOff x="6265050" y="2556100"/>
            <a:chExt cx="439075" cy="489075"/>
          </a:xfrm>
        </p:grpSpPr>
        <p:sp>
          <p:nvSpPr>
            <p:cNvPr id="1194" name="Google Shape;1194;p3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34"/>
          <p:cNvGrpSpPr/>
          <p:nvPr/>
        </p:nvGrpSpPr>
        <p:grpSpPr>
          <a:xfrm rot="10800000">
            <a:off x="7161139" y="196480"/>
            <a:ext cx="1031419" cy="248549"/>
            <a:chOff x="4895550" y="1067525"/>
            <a:chExt cx="848625" cy="204500"/>
          </a:xfrm>
        </p:grpSpPr>
        <p:sp>
          <p:nvSpPr>
            <p:cNvPr id="1202" name="Google Shape;1202;p3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8" name="Google Shape;1218;p34"/>
          <p:cNvSpPr/>
          <p:nvPr/>
        </p:nvSpPr>
        <p:spPr>
          <a:xfrm>
            <a:off x="-587150" y="102252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9" name="Google Shape;1219;p34"/>
          <p:cNvGrpSpPr/>
          <p:nvPr/>
        </p:nvGrpSpPr>
        <p:grpSpPr>
          <a:xfrm>
            <a:off x="105475" y="2022050"/>
            <a:ext cx="439075" cy="489075"/>
            <a:chOff x="6265050" y="2556100"/>
            <a:chExt cx="439075" cy="489075"/>
          </a:xfrm>
        </p:grpSpPr>
        <p:sp>
          <p:nvSpPr>
            <p:cNvPr id="1220" name="Google Shape;1220;p3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7" name="Google Shape;1227;p34"/>
          <p:cNvSpPr/>
          <p:nvPr/>
        </p:nvSpPr>
        <p:spPr>
          <a:xfrm>
            <a:off x="189563" y="30903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4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9" name="Google Shape;1229;p34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230" name="Google Shape;1230;p3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6" name="Google Shape;124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35"/>
          <p:cNvSpPr/>
          <p:nvPr/>
        </p:nvSpPr>
        <p:spPr>
          <a:xfrm>
            <a:off x="6348678" y="-362745"/>
            <a:ext cx="1718327" cy="1342527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35"/>
          <p:cNvGrpSpPr/>
          <p:nvPr/>
        </p:nvGrpSpPr>
        <p:grpSpPr>
          <a:xfrm>
            <a:off x="5648262" y="415221"/>
            <a:ext cx="1031419" cy="248549"/>
            <a:chOff x="4895550" y="1067525"/>
            <a:chExt cx="848625" cy="204500"/>
          </a:xfrm>
        </p:grpSpPr>
        <p:sp>
          <p:nvSpPr>
            <p:cNvPr id="1251" name="Google Shape;1251;p3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7" name="Google Shape;1267;p35"/>
          <p:cNvSpPr/>
          <p:nvPr/>
        </p:nvSpPr>
        <p:spPr>
          <a:xfrm rot="10800000">
            <a:off x="7459507" y="41522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35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1269" name="Google Shape;1269;p3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5" name="Google Shape;1285;p35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5"/>
          <p:cNvSpPr/>
          <p:nvPr/>
        </p:nvSpPr>
        <p:spPr>
          <a:xfrm rot="5400000" flipH="1">
            <a:off x="7052488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5"/>
          <p:cNvSpPr/>
          <p:nvPr/>
        </p:nvSpPr>
        <p:spPr>
          <a:xfrm>
            <a:off x="7898950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35"/>
          <p:cNvGrpSpPr/>
          <p:nvPr/>
        </p:nvGrpSpPr>
        <p:grpSpPr>
          <a:xfrm>
            <a:off x="6738775" y="4828125"/>
            <a:ext cx="439075" cy="489075"/>
            <a:chOff x="6265050" y="2556100"/>
            <a:chExt cx="439075" cy="489075"/>
          </a:xfrm>
        </p:grpSpPr>
        <p:sp>
          <p:nvSpPr>
            <p:cNvPr id="1289" name="Google Shape;1289;p3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35"/>
          <p:cNvSpPr/>
          <p:nvPr/>
        </p:nvSpPr>
        <p:spPr>
          <a:xfrm rot="7178796" flipH="1">
            <a:off x="-802599" y="3394865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5"/>
          <p:cNvSpPr/>
          <p:nvPr/>
        </p:nvSpPr>
        <p:spPr>
          <a:xfrm rot="10800000" flipH="1">
            <a:off x="83625" y="2900298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8" name="Google Shape;1298;p35"/>
          <p:cNvGrpSpPr/>
          <p:nvPr/>
        </p:nvGrpSpPr>
        <p:grpSpPr>
          <a:xfrm>
            <a:off x="33750" y="4339038"/>
            <a:ext cx="439075" cy="489075"/>
            <a:chOff x="6265050" y="2556100"/>
            <a:chExt cx="439075" cy="489075"/>
          </a:xfrm>
        </p:grpSpPr>
        <p:sp>
          <p:nvSpPr>
            <p:cNvPr id="1299" name="Google Shape;1299;p3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06" name="Google Shape;1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"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6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0" name="Google Shape;1310;p36"/>
          <p:cNvGrpSpPr/>
          <p:nvPr/>
        </p:nvGrpSpPr>
        <p:grpSpPr>
          <a:xfrm>
            <a:off x="7153872" y="341924"/>
            <a:ext cx="978549" cy="235809"/>
            <a:chOff x="4895550" y="1067525"/>
            <a:chExt cx="848625" cy="204500"/>
          </a:xfrm>
        </p:grpSpPr>
        <p:sp>
          <p:nvSpPr>
            <p:cNvPr id="1311" name="Google Shape;1311;p3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7" name="Google Shape;1327;p36"/>
          <p:cNvGrpSpPr/>
          <p:nvPr/>
        </p:nvGrpSpPr>
        <p:grpSpPr>
          <a:xfrm>
            <a:off x="3660188" y="-211937"/>
            <a:ext cx="439075" cy="489075"/>
            <a:chOff x="6265050" y="2556100"/>
            <a:chExt cx="439075" cy="489075"/>
          </a:xfrm>
        </p:grpSpPr>
        <p:sp>
          <p:nvSpPr>
            <p:cNvPr id="1328" name="Google Shape;1328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5" name="Google Shape;1335;p36"/>
          <p:cNvSpPr/>
          <p:nvPr/>
        </p:nvSpPr>
        <p:spPr>
          <a:xfrm>
            <a:off x="5848350" y="603638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36"/>
          <p:cNvSpPr/>
          <p:nvPr/>
        </p:nvSpPr>
        <p:spPr>
          <a:xfrm flipH="1">
            <a:off x="7772558" y="4288110"/>
            <a:ext cx="1217593" cy="951304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7" name="Google Shape;1337;p36"/>
          <p:cNvGrpSpPr/>
          <p:nvPr/>
        </p:nvGrpSpPr>
        <p:grpSpPr>
          <a:xfrm>
            <a:off x="6950647" y="4661574"/>
            <a:ext cx="978549" cy="235809"/>
            <a:chOff x="4895550" y="1067525"/>
            <a:chExt cx="848625" cy="204500"/>
          </a:xfrm>
        </p:grpSpPr>
        <p:sp>
          <p:nvSpPr>
            <p:cNvPr id="1338" name="Google Shape;1338;p3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4" name="Google Shape;1354;p36"/>
          <p:cNvSpPr/>
          <p:nvPr/>
        </p:nvSpPr>
        <p:spPr>
          <a:xfrm>
            <a:off x="8379900" y="4716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6"/>
          <p:cNvSpPr/>
          <p:nvPr/>
        </p:nvSpPr>
        <p:spPr>
          <a:xfrm flipH="1">
            <a:off x="-6597" y="4601075"/>
            <a:ext cx="1115220" cy="467038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36"/>
          <p:cNvGrpSpPr/>
          <p:nvPr/>
        </p:nvGrpSpPr>
        <p:grpSpPr>
          <a:xfrm flipH="1">
            <a:off x="861808" y="4661580"/>
            <a:ext cx="571237" cy="636287"/>
            <a:chOff x="6265050" y="2556100"/>
            <a:chExt cx="439075" cy="489075"/>
          </a:xfrm>
        </p:grpSpPr>
        <p:sp>
          <p:nvSpPr>
            <p:cNvPr id="1357" name="Google Shape;1357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4" name="Google Shape;1364;p36"/>
          <p:cNvSpPr/>
          <p:nvPr/>
        </p:nvSpPr>
        <p:spPr>
          <a:xfrm rot="5400000" flipH="1">
            <a:off x="3625775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36"/>
          <p:cNvSpPr/>
          <p:nvPr/>
        </p:nvSpPr>
        <p:spPr>
          <a:xfrm>
            <a:off x="4472238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36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7" name="Google Shape;1367;p36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368" name="Google Shape;1368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5" name="Google Shape;1375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7"/>
          <p:cNvSpPr/>
          <p:nvPr/>
        </p:nvSpPr>
        <p:spPr>
          <a:xfrm flipH="1">
            <a:off x="7941711" y="44106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37"/>
          <p:cNvSpPr/>
          <p:nvPr/>
        </p:nvSpPr>
        <p:spPr>
          <a:xfrm flipH="1">
            <a:off x="8437898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0" name="Google Shape;1380;p37"/>
          <p:cNvGrpSpPr/>
          <p:nvPr/>
        </p:nvGrpSpPr>
        <p:grpSpPr>
          <a:xfrm flipH="1">
            <a:off x="8294229" y="1102876"/>
            <a:ext cx="518460" cy="577500"/>
            <a:chOff x="6265050" y="2556100"/>
            <a:chExt cx="439075" cy="489075"/>
          </a:xfrm>
        </p:grpSpPr>
        <p:sp>
          <p:nvSpPr>
            <p:cNvPr id="1381" name="Google Shape;1381;p3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7"/>
          <p:cNvGrpSpPr/>
          <p:nvPr/>
        </p:nvGrpSpPr>
        <p:grpSpPr>
          <a:xfrm flipH="1">
            <a:off x="7012725" y="4698573"/>
            <a:ext cx="1133593" cy="273171"/>
            <a:chOff x="4895550" y="1067525"/>
            <a:chExt cx="848625" cy="204500"/>
          </a:xfrm>
        </p:grpSpPr>
        <p:sp>
          <p:nvSpPr>
            <p:cNvPr id="1389" name="Google Shape;1389;p3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504350" y="3422713"/>
            <a:ext cx="1217587" cy="119197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37"/>
          <p:cNvSpPr/>
          <p:nvPr/>
        </p:nvSpPr>
        <p:spPr>
          <a:xfrm rot="-5400000">
            <a:off x="-223625" y="2875513"/>
            <a:ext cx="1144811" cy="355076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7" name="Google Shape;1407;p37"/>
          <p:cNvGrpSpPr/>
          <p:nvPr/>
        </p:nvGrpSpPr>
        <p:grpSpPr>
          <a:xfrm flipH="1">
            <a:off x="2431304" y="-259399"/>
            <a:ext cx="518460" cy="577500"/>
            <a:chOff x="6265050" y="2556100"/>
            <a:chExt cx="439075" cy="489075"/>
          </a:xfrm>
        </p:grpSpPr>
        <p:sp>
          <p:nvSpPr>
            <p:cNvPr id="1408" name="Google Shape;1408;p3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5" name="Google Shape;1415;p37"/>
          <p:cNvSpPr/>
          <p:nvPr/>
        </p:nvSpPr>
        <p:spPr>
          <a:xfrm rot="10800000" flipH="1">
            <a:off x="6507750" y="-439559"/>
            <a:ext cx="1350467" cy="1243459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6" name="Google Shape;1416;p37"/>
          <p:cNvGrpSpPr/>
          <p:nvPr/>
        </p:nvGrpSpPr>
        <p:grpSpPr>
          <a:xfrm>
            <a:off x="5953022" y="209224"/>
            <a:ext cx="978549" cy="235809"/>
            <a:chOff x="4895550" y="1067525"/>
            <a:chExt cx="848625" cy="204500"/>
          </a:xfrm>
        </p:grpSpPr>
        <p:sp>
          <p:nvSpPr>
            <p:cNvPr id="1417" name="Google Shape;1417;p3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33" name="Google Shape;143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/>
          <p:nvPr/>
        </p:nvSpPr>
        <p:spPr>
          <a:xfrm rot="10800000" flipH="1">
            <a:off x="4595829" y="-114452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4928650" y="4678140"/>
            <a:ext cx="1031391" cy="583730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10800000">
            <a:off x="7772630" y="4237075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5"/>
          <p:cNvGrpSpPr/>
          <p:nvPr/>
        </p:nvGrpSpPr>
        <p:grpSpPr>
          <a:xfrm rot="10800000">
            <a:off x="7675963" y="3877743"/>
            <a:ext cx="646406" cy="720016"/>
            <a:chOff x="6265050" y="2556100"/>
            <a:chExt cx="439075" cy="489075"/>
          </a:xfrm>
        </p:grpSpPr>
        <p:sp>
          <p:nvSpPr>
            <p:cNvPr id="132" name="Google Shape;132;p1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5"/>
          <p:cNvSpPr/>
          <p:nvPr/>
        </p:nvSpPr>
        <p:spPr>
          <a:xfrm rot="10800000">
            <a:off x="373121" y="-479770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 flipH="1">
            <a:off x="-563547" y="3667821"/>
            <a:ext cx="1625364" cy="1526617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 rot="10800000">
            <a:off x="954695" y="4166839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15"/>
          <p:cNvGrpSpPr/>
          <p:nvPr/>
        </p:nvGrpSpPr>
        <p:grpSpPr>
          <a:xfrm rot="10800000">
            <a:off x="1750076" y="296530"/>
            <a:ext cx="646406" cy="720016"/>
            <a:chOff x="6265050" y="2556100"/>
            <a:chExt cx="439075" cy="489075"/>
          </a:xfrm>
        </p:grpSpPr>
        <p:sp>
          <p:nvSpPr>
            <p:cNvPr id="143" name="Google Shape;143;p1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15"/>
          <p:cNvGrpSpPr/>
          <p:nvPr/>
        </p:nvGrpSpPr>
        <p:grpSpPr>
          <a:xfrm rot="10800000">
            <a:off x="4220201" y="-172545"/>
            <a:ext cx="646406" cy="720016"/>
            <a:chOff x="6265050" y="2556100"/>
            <a:chExt cx="439075" cy="489075"/>
          </a:xfrm>
        </p:grpSpPr>
        <p:sp>
          <p:nvSpPr>
            <p:cNvPr id="151" name="Google Shape;151;p1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5"/>
          <p:cNvSpPr/>
          <p:nvPr/>
        </p:nvSpPr>
        <p:spPr>
          <a:xfrm rot="10800000">
            <a:off x="7667402" y="-172532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 rot="10800000">
            <a:off x="7114489" y="687230"/>
            <a:ext cx="1031419" cy="248549"/>
            <a:chOff x="4895550" y="1067525"/>
            <a:chExt cx="848625" cy="204500"/>
          </a:xfrm>
        </p:grpSpPr>
        <p:sp>
          <p:nvSpPr>
            <p:cNvPr id="160" name="Google Shape;160;p1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5"/>
          <p:cNvSpPr/>
          <p:nvPr/>
        </p:nvSpPr>
        <p:spPr>
          <a:xfrm rot="10800000">
            <a:off x="6912562" y="1813788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2075844" y="4419142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 rot="10800000">
            <a:off x="8522883" y="718839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 rot="10800000">
            <a:off x="1750087" y="2739638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 rot="10800000">
            <a:off x="373133" y="784214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-322581" y="1745329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 rot="10800000" flipH="1">
            <a:off x="7864819" y="2671192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15"/>
          <p:cNvGrpSpPr/>
          <p:nvPr/>
        </p:nvGrpSpPr>
        <p:grpSpPr>
          <a:xfrm rot="10800000">
            <a:off x="4220189" y="4596768"/>
            <a:ext cx="1031419" cy="248549"/>
            <a:chOff x="4895550" y="1067525"/>
            <a:chExt cx="848625" cy="204500"/>
          </a:xfrm>
        </p:grpSpPr>
        <p:sp>
          <p:nvSpPr>
            <p:cNvPr id="185" name="Google Shape;185;p1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3065100" y="2360364"/>
            <a:ext cx="3013800" cy="6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subTitle" idx="1"/>
          </p:nvPr>
        </p:nvSpPr>
        <p:spPr>
          <a:xfrm>
            <a:off x="3065100" y="3170939"/>
            <a:ext cx="30138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title" idx="2" hasCustomPrompt="1"/>
          </p:nvPr>
        </p:nvSpPr>
        <p:spPr>
          <a:xfrm>
            <a:off x="4018200" y="1383589"/>
            <a:ext cx="1107600" cy="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3"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8"/>
          <p:cNvSpPr/>
          <p:nvPr/>
        </p:nvSpPr>
        <p:spPr>
          <a:xfrm>
            <a:off x="599613" y="43692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7" name="Google Shape;1437;p38"/>
          <p:cNvGrpSpPr/>
          <p:nvPr/>
        </p:nvGrpSpPr>
        <p:grpSpPr>
          <a:xfrm>
            <a:off x="1552743" y="4766359"/>
            <a:ext cx="1168302" cy="281535"/>
            <a:chOff x="4895550" y="1067525"/>
            <a:chExt cx="848625" cy="204500"/>
          </a:xfrm>
        </p:grpSpPr>
        <p:sp>
          <p:nvSpPr>
            <p:cNvPr id="1438" name="Google Shape;1438;p3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4" name="Google Shape;1454;p38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5" name="Google Shape;1455;p38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456" name="Google Shape;1456;p3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38"/>
          <p:cNvSpPr/>
          <p:nvPr/>
        </p:nvSpPr>
        <p:spPr>
          <a:xfrm rot="10281852">
            <a:off x="7015900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4" name="Google Shape;1464;p38"/>
          <p:cNvGrpSpPr/>
          <p:nvPr/>
        </p:nvGrpSpPr>
        <p:grpSpPr>
          <a:xfrm flipH="1">
            <a:off x="6483757" y="169104"/>
            <a:ext cx="998662" cy="240656"/>
            <a:chOff x="4895550" y="1067525"/>
            <a:chExt cx="848625" cy="204500"/>
          </a:xfrm>
        </p:grpSpPr>
        <p:sp>
          <p:nvSpPr>
            <p:cNvPr id="1465" name="Google Shape;1465;p3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1" name="Google Shape;1481;p38"/>
          <p:cNvSpPr/>
          <p:nvPr/>
        </p:nvSpPr>
        <p:spPr>
          <a:xfrm>
            <a:off x="8481250" y="2372575"/>
            <a:ext cx="1156061" cy="11317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2" name="Google Shape;1482;p38"/>
          <p:cNvGrpSpPr/>
          <p:nvPr/>
        </p:nvGrpSpPr>
        <p:grpSpPr>
          <a:xfrm>
            <a:off x="8360325" y="2146350"/>
            <a:ext cx="439075" cy="489075"/>
            <a:chOff x="6265050" y="2556100"/>
            <a:chExt cx="439075" cy="489075"/>
          </a:xfrm>
        </p:grpSpPr>
        <p:sp>
          <p:nvSpPr>
            <p:cNvPr id="1483" name="Google Shape;1483;p3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0" name="Google Shape;1490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0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9"/>
          <p:cNvSpPr/>
          <p:nvPr/>
        </p:nvSpPr>
        <p:spPr>
          <a:xfrm>
            <a:off x="7028950" y="-69132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39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5" name="Google Shape;1495;p39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496" name="Google Shape;1496;p3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2" name="Google Shape;1512;p39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3" name="Google Shape;1513;p39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514" name="Google Shape;1514;p3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1" name="Google Shape;1521;p39"/>
          <p:cNvSpPr/>
          <p:nvPr/>
        </p:nvSpPr>
        <p:spPr>
          <a:xfrm rot="10800000" flipH="1">
            <a:off x="312750" y="29837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2" name="Google Shape;1522;p39"/>
          <p:cNvGrpSpPr/>
          <p:nvPr/>
        </p:nvGrpSpPr>
        <p:grpSpPr>
          <a:xfrm>
            <a:off x="4021619" y="4799739"/>
            <a:ext cx="500633" cy="557643"/>
            <a:chOff x="6265050" y="2556100"/>
            <a:chExt cx="439075" cy="489075"/>
          </a:xfrm>
        </p:grpSpPr>
        <p:sp>
          <p:nvSpPr>
            <p:cNvPr id="1523" name="Google Shape;1523;p3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39"/>
          <p:cNvGrpSpPr/>
          <p:nvPr/>
        </p:nvGrpSpPr>
        <p:grpSpPr>
          <a:xfrm>
            <a:off x="6038568" y="300421"/>
            <a:ext cx="1168302" cy="281535"/>
            <a:chOff x="4895550" y="1067525"/>
            <a:chExt cx="848625" cy="204500"/>
          </a:xfrm>
        </p:grpSpPr>
        <p:sp>
          <p:nvSpPr>
            <p:cNvPr id="1531" name="Google Shape;1531;p3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47" name="Google Shape;154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Google Shape;1548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39"/>
          <p:cNvSpPr txBox="1">
            <a:spLocks noGrp="1"/>
          </p:cNvSpPr>
          <p:nvPr>
            <p:ph type="title" idx="2"/>
          </p:nvPr>
        </p:nvSpPr>
        <p:spPr>
          <a:xfrm>
            <a:off x="4100875" y="1562675"/>
            <a:ext cx="38025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0" name="Google Shape;1550;p39"/>
          <p:cNvSpPr txBox="1">
            <a:spLocks noGrp="1"/>
          </p:cNvSpPr>
          <p:nvPr>
            <p:ph type="subTitle" idx="1"/>
          </p:nvPr>
        </p:nvSpPr>
        <p:spPr>
          <a:xfrm>
            <a:off x="4100875" y="1979075"/>
            <a:ext cx="38025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39"/>
          <p:cNvSpPr txBox="1">
            <a:spLocks noGrp="1"/>
          </p:cNvSpPr>
          <p:nvPr>
            <p:ph type="title" idx="3"/>
          </p:nvPr>
        </p:nvSpPr>
        <p:spPr>
          <a:xfrm>
            <a:off x="4100875" y="2908050"/>
            <a:ext cx="38025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2" name="Google Shape;1552;p39"/>
          <p:cNvSpPr txBox="1">
            <a:spLocks noGrp="1"/>
          </p:cNvSpPr>
          <p:nvPr>
            <p:ph type="subTitle" idx="4"/>
          </p:nvPr>
        </p:nvSpPr>
        <p:spPr>
          <a:xfrm>
            <a:off x="4100875" y="3324450"/>
            <a:ext cx="38025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0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40"/>
          <p:cNvSpPr/>
          <p:nvPr/>
        </p:nvSpPr>
        <p:spPr>
          <a:xfrm rot="3621204">
            <a:off x="-222224" y="3368091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6" name="Google Shape;1556;p40"/>
          <p:cNvGrpSpPr/>
          <p:nvPr/>
        </p:nvGrpSpPr>
        <p:grpSpPr>
          <a:xfrm rot="-5400000">
            <a:off x="187293" y="2793857"/>
            <a:ext cx="1051871" cy="253478"/>
            <a:chOff x="4895550" y="1067525"/>
            <a:chExt cx="848625" cy="204500"/>
          </a:xfrm>
        </p:grpSpPr>
        <p:sp>
          <p:nvSpPr>
            <p:cNvPr id="1557" name="Google Shape;1557;p4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40"/>
          <p:cNvGrpSpPr/>
          <p:nvPr/>
        </p:nvGrpSpPr>
        <p:grpSpPr>
          <a:xfrm>
            <a:off x="7635188" y="412888"/>
            <a:ext cx="439075" cy="489075"/>
            <a:chOff x="6265050" y="2556100"/>
            <a:chExt cx="439075" cy="489075"/>
          </a:xfrm>
        </p:grpSpPr>
        <p:sp>
          <p:nvSpPr>
            <p:cNvPr id="1574" name="Google Shape;1574;p4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1" name="Google Shape;1581;p40"/>
          <p:cNvSpPr/>
          <p:nvPr/>
        </p:nvSpPr>
        <p:spPr>
          <a:xfrm>
            <a:off x="6923911" y="4113950"/>
            <a:ext cx="1545811" cy="1423325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40"/>
          <p:cNvSpPr/>
          <p:nvPr/>
        </p:nvSpPr>
        <p:spPr>
          <a:xfrm>
            <a:off x="431200" y="-565650"/>
            <a:ext cx="1499160" cy="146762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3" name="Google Shape;1583;p40"/>
          <p:cNvGrpSpPr/>
          <p:nvPr/>
        </p:nvGrpSpPr>
        <p:grpSpPr>
          <a:xfrm>
            <a:off x="1491275" y="490250"/>
            <a:ext cx="439075" cy="489075"/>
            <a:chOff x="6265050" y="2556100"/>
            <a:chExt cx="439075" cy="489075"/>
          </a:xfrm>
        </p:grpSpPr>
        <p:sp>
          <p:nvSpPr>
            <p:cNvPr id="1584" name="Google Shape;1584;p4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1" name="Google Shape;1591;p40"/>
          <p:cNvGrpSpPr/>
          <p:nvPr/>
        </p:nvGrpSpPr>
        <p:grpSpPr>
          <a:xfrm>
            <a:off x="6046194" y="4698864"/>
            <a:ext cx="1051871" cy="253478"/>
            <a:chOff x="4895550" y="1067525"/>
            <a:chExt cx="848625" cy="204500"/>
          </a:xfrm>
        </p:grpSpPr>
        <p:sp>
          <p:nvSpPr>
            <p:cNvPr id="1592" name="Google Shape;1592;p4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8" name="Google Shape;1608;p40"/>
          <p:cNvSpPr/>
          <p:nvPr/>
        </p:nvSpPr>
        <p:spPr>
          <a:xfrm>
            <a:off x="2663925" y="4753400"/>
            <a:ext cx="1051880" cy="595326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rgbClr val="FF5C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40"/>
          <p:cNvSpPr/>
          <p:nvPr/>
        </p:nvSpPr>
        <p:spPr>
          <a:xfrm>
            <a:off x="605975" y="469887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40"/>
          <p:cNvSpPr/>
          <p:nvPr/>
        </p:nvSpPr>
        <p:spPr>
          <a:xfrm>
            <a:off x="8545900" y="359437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40"/>
          <p:cNvSpPr/>
          <p:nvPr/>
        </p:nvSpPr>
        <p:spPr>
          <a:xfrm>
            <a:off x="7854000" y="1422300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2" name="Google Shape;161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Google Shape;1613;p40"/>
          <p:cNvSpPr txBox="1">
            <a:spLocks noGrp="1"/>
          </p:cNvSpPr>
          <p:nvPr>
            <p:ph type="title"/>
          </p:nvPr>
        </p:nvSpPr>
        <p:spPr>
          <a:xfrm>
            <a:off x="2849850" y="3137475"/>
            <a:ext cx="34443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14" name="Google Shape;1614;p40"/>
          <p:cNvSpPr txBox="1">
            <a:spLocks noGrp="1"/>
          </p:cNvSpPr>
          <p:nvPr>
            <p:ph type="subTitle" idx="1"/>
          </p:nvPr>
        </p:nvSpPr>
        <p:spPr>
          <a:xfrm>
            <a:off x="1930350" y="1549238"/>
            <a:ext cx="5283300" cy="14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5">
    <p:bg>
      <p:bgPr>
        <a:solidFill>
          <a:schemeClr val="accent5"/>
        </a:solidFill>
        <a:effectLst/>
      </p:bgPr>
    </p:bg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41"/>
          <p:cNvSpPr/>
          <p:nvPr/>
        </p:nvSpPr>
        <p:spPr>
          <a:xfrm flipH="1">
            <a:off x="7955695" y="-409705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41"/>
          <p:cNvSpPr/>
          <p:nvPr/>
        </p:nvSpPr>
        <p:spPr>
          <a:xfrm flipH="1">
            <a:off x="7996491" y="3938736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41"/>
          <p:cNvSpPr/>
          <p:nvPr/>
        </p:nvSpPr>
        <p:spPr>
          <a:xfrm>
            <a:off x="8087709" y="182518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9" name="Google Shape;1619;p41"/>
          <p:cNvGrpSpPr/>
          <p:nvPr/>
        </p:nvGrpSpPr>
        <p:grpSpPr>
          <a:xfrm flipH="1">
            <a:off x="7184478" y="398307"/>
            <a:ext cx="1031419" cy="248549"/>
            <a:chOff x="4895550" y="1067525"/>
            <a:chExt cx="848625" cy="204500"/>
          </a:xfrm>
        </p:grpSpPr>
        <p:sp>
          <p:nvSpPr>
            <p:cNvPr id="1620" name="Google Shape;1620;p4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6" name="Google Shape;1636;p41"/>
          <p:cNvSpPr/>
          <p:nvPr/>
        </p:nvSpPr>
        <p:spPr>
          <a:xfrm>
            <a:off x="273238" y="43692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7" name="Google Shape;1637;p41"/>
          <p:cNvGrpSpPr/>
          <p:nvPr/>
        </p:nvGrpSpPr>
        <p:grpSpPr>
          <a:xfrm>
            <a:off x="1226368" y="4766359"/>
            <a:ext cx="1168302" cy="281535"/>
            <a:chOff x="4895550" y="1067525"/>
            <a:chExt cx="848625" cy="204500"/>
          </a:xfrm>
        </p:grpSpPr>
        <p:sp>
          <p:nvSpPr>
            <p:cNvPr id="1638" name="Google Shape;1638;p4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4" name="Google Shape;1654;p41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5" name="Google Shape;1655;p41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656" name="Google Shape;1656;p4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41"/>
          <p:cNvSpPr/>
          <p:nvPr/>
        </p:nvSpPr>
        <p:spPr>
          <a:xfrm>
            <a:off x="1531463" y="507925"/>
            <a:ext cx="291289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4" name="Google Shape;1664;p41"/>
          <p:cNvGrpSpPr/>
          <p:nvPr/>
        </p:nvGrpSpPr>
        <p:grpSpPr>
          <a:xfrm>
            <a:off x="7715269" y="4245614"/>
            <a:ext cx="500633" cy="557643"/>
            <a:chOff x="6265050" y="2556100"/>
            <a:chExt cx="439075" cy="489075"/>
          </a:xfrm>
        </p:grpSpPr>
        <p:sp>
          <p:nvSpPr>
            <p:cNvPr id="1665" name="Google Shape;1665;p4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72" name="Google Shape;1672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41"/>
          <p:cNvSpPr txBox="1">
            <a:spLocks noGrp="1"/>
          </p:cNvSpPr>
          <p:nvPr>
            <p:ph type="title"/>
          </p:nvPr>
        </p:nvSpPr>
        <p:spPr>
          <a:xfrm>
            <a:off x="2394663" y="539500"/>
            <a:ext cx="43545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74" name="Google Shape;1674;p41"/>
          <p:cNvSpPr txBox="1">
            <a:spLocks noGrp="1"/>
          </p:cNvSpPr>
          <p:nvPr>
            <p:ph type="subTitle" idx="1"/>
          </p:nvPr>
        </p:nvSpPr>
        <p:spPr>
          <a:xfrm>
            <a:off x="2844300" y="1798650"/>
            <a:ext cx="3455400" cy="15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5" name="Google Shape;1675;p41"/>
          <p:cNvSpPr txBox="1"/>
          <p:nvPr/>
        </p:nvSpPr>
        <p:spPr>
          <a:xfrm>
            <a:off x="2323000" y="4104200"/>
            <a:ext cx="44982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pt-BR" sz="1200" b="1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42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8" name="Google Shape;1678;p42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1679" name="Google Shape;1679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6" name="Google Shape;1686;p42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7" name="Google Shape;1687;p42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1688" name="Google Shape;1688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5" name="Google Shape;1695;p42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6" name="Google Shape;1696;p42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1697" name="Google Shape;1697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4" name="Google Shape;1704;p42"/>
          <p:cNvSpPr/>
          <p:nvPr/>
        </p:nvSpPr>
        <p:spPr>
          <a:xfrm>
            <a:off x="7020275" y="45895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42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42"/>
          <p:cNvSpPr/>
          <p:nvPr/>
        </p:nvSpPr>
        <p:spPr>
          <a:xfrm>
            <a:off x="673175" y="3101750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7" name="Google Shape;1707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43"/>
          <p:cNvSpPr/>
          <p:nvPr/>
        </p:nvSpPr>
        <p:spPr>
          <a:xfrm flipH="1">
            <a:off x="8350425" y="102252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0" name="Google Shape;1710;p43"/>
          <p:cNvGrpSpPr/>
          <p:nvPr/>
        </p:nvGrpSpPr>
        <p:grpSpPr>
          <a:xfrm flipH="1">
            <a:off x="8392734" y="2022050"/>
            <a:ext cx="439075" cy="489075"/>
            <a:chOff x="6265050" y="2556100"/>
            <a:chExt cx="439075" cy="489075"/>
          </a:xfrm>
        </p:grpSpPr>
        <p:sp>
          <p:nvSpPr>
            <p:cNvPr id="1711" name="Google Shape;1711;p43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3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3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3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3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3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3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8" name="Google Shape;1718;p43"/>
          <p:cNvSpPr/>
          <p:nvPr/>
        </p:nvSpPr>
        <p:spPr>
          <a:xfrm flipH="1">
            <a:off x="8476834" y="30903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43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43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721" name="Google Shape;1721;p43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3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3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3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3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3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3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3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3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3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3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3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8" name="Google Shape;1738;p43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739" name="Google Shape;1739;p43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3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3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3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3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3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3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6" name="Google Shape;1746;p43"/>
          <p:cNvSpPr/>
          <p:nvPr/>
        </p:nvSpPr>
        <p:spPr>
          <a:xfrm>
            <a:off x="334538" y="2366163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7" name="Google Shape;174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/>
          <p:nvPr/>
        </p:nvSpPr>
        <p:spPr>
          <a:xfrm rot="10800000" flipH="1">
            <a:off x="7302950" y="-256534"/>
            <a:ext cx="1350467" cy="1243459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-504350" y="3422713"/>
            <a:ext cx="1217587" cy="119197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flipH="1">
            <a:off x="7772558" y="4288110"/>
            <a:ext cx="1217593" cy="951304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 rot="-5400000">
            <a:off x="-223625" y="2875513"/>
            <a:ext cx="1144811" cy="355076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17"/>
          <p:cNvGrpSpPr/>
          <p:nvPr/>
        </p:nvGrpSpPr>
        <p:grpSpPr>
          <a:xfrm>
            <a:off x="6950647" y="4661574"/>
            <a:ext cx="978549" cy="235809"/>
            <a:chOff x="4895550" y="1067525"/>
            <a:chExt cx="848625" cy="204500"/>
          </a:xfrm>
        </p:grpSpPr>
        <p:sp>
          <p:nvSpPr>
            <p:cNvPr id="262" name="Google Shape;262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7"/>
          <p:cNvSpPr/>
          <p:nvPr/>
        </p:nvSpPr>
        <p:spPr>
          <a:xfrm>
            <a:off x="8379900" y="4716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2586625" y="4601075"/>
            <a:ext cx="1115220" cy="467038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17"/>
          <p:cNvGrpSpPr/>
          <p:nvPr/>
        </p:nvGrpSpPr>
        <p:grpSpPr>
          <a:xfrm>
            <a:off x="2262203" y="4661580"/>
            <a:ext cx="571237" cy="636287"/>
            <a:chOff x="6265050" y="2556100"/>
            <a:chExt cx="439075" cy="489075"/>
          </a:xfrm>
        </p:grpSpPr>
        <p:sp>
          <p:nvSpPr>
            <p:cNvPr id="281" name="Google Shape;281;p1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7"/>
          <p:cNvSpPr/>
          <p:nvPr/>
        </p:nvSpPr>
        <p:spPr>
          <a:xfrm rot="-4454093" flipH="1">
            <a:off x="8281305" y="1891096"/>
            <a:ext cx="1246251" cy="52191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7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290" name="Google Shape;290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7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17"/>
          <p:cNvGrpSpPr/>
          <p:nvPr/>
        </p:nvGrpSpPr>
        <p:grpSpPr>
          <a:xfrm>
            <a:off x="8699653" y="2633280"/>
            <a:ext cx="571237" cy="636287"/>
            <a:chOff x="6265050" y="2556100"/>
            <a:chExt cx="439075" cy="489075"/>
          </a:xfrm>
        </p:grpSpPr>
        <p:sp>
          <p:nvSpPr>
            <p:cNvPr id="308" name="Google Shape;308;p1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7"/>
          <p:cNvGrpSpPr/>
          <p:nvPr/>
        </p:nvGrpSpPr>
        <p:grpSpPr>
          <a:xfrm>
            <a:off x="6513272" y="209224"/>
            <a:ext cx="978549" cy="235809"/>
            <a:chOff x="4895550" y="1067525"/>
            <a:chExt cx="848625" cy="204500"/>
          </a:xfrm>
        </p:grpSpPr>
        <p:sp>
          <p:nvSpPr>
            <p:cNvPr id="316" name="Google Shape;316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2" name="Google Shape;33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7"/>
          <p:cNvSpPr txBox="1">
            <a:spLocks noGrp="1"/>
          </p:cNvSpPr>
          <p:nvPr>
            <p:ph type="title" idx="2"/>
          </p:nvPr>
        </p:nvSpPr>
        <p:spPr>
          <a:xfrm>
            <a:off x="1530865" y="2353100"/>
            <a:ext cx="2401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530875" y="2882901"/>
            <a:ext cx="24015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 idx="3"/>
          </p:nvPr>
        </p:nvSpPr>
        <p:spPr>
          <a:xfrm>
            <a:off x="5163933" y="2353100"/>
            <a:ext cx="24492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4"/>
          </p:nvPr>
        </p:nvSpPr>
        <p:spPr>
          <a:xfrm>
            <a:off x="5163925" y="2882900"/>
            <a:ext cx="24492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/>
          <p:nvPr/>
        </p:nvSpPr>
        <p:spPr>
          <a:xfrm rot="10800000" flipH="1">
            <a:off x="5876979" y="-203789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9"/>
          <p:cNvSpPr/>
          <p:nvPr/>
        </p:nvSpPr>
        <p:spPr>
          <a:xfrm rot="10800000">
            <a:off x="-48079" y="-624920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" name="Google Shape;408;p19"/>
          <p:cNvGrpSpPr/>
          <p:nvPr/>
        </p:nvGrpSpPr>
        <p:grpSpPr>
          <a:xfrm rot="10800000">
            <a:off x="1376951" y="151380"/>
            <a:ext cx="646406" cy="720016"/>
            <a:chOff x="6265050" y="2556100"/>
            <a:chExt cx="439075" cy="489075"/>
          </a:xfrm>
        </p:grpSpPr>
        <p:sp>
          <p:nvSpPr>
            <p:cNvPr id="409" name="Google Shape;409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19"/>
          <p:cNvGrpSpPr/>
          <p:nvPr/>
        </p:nvGrpSpPr>
        <p:grpSpPr>
          <a:xfrm rot="10800000">
            <a:off x="5501351" y="-261882"/>
            <a:ext cx="646406" cy="720016"/>
            <a:chOff x="6265050" y="2556100"/>
            <a:chExt cx="439075" cy="489075"/>
          </a:xfrm>
        </p:grpSpPr>
        <p:sp>
          <p:nvSpPr>
            <p:cNvPr id="417" name="Google Shape;417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19"/>
          <p:cNvSpPr/>
          <p:nvPr/>
        </p:nvSpPr>
        <p:spPr>
          <a:xfrm rot="10800000">
            <a:off x="280008" y="1257539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9"/>
          <p:cNvSpPr/>
          <p:nvPr/>
        </p:nvSpPr>
        <p:spPr>
          <a:xfrm flipH="1">
            <a:off x="8507050" y="336767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9"/>
          <p:cNvSpPr/>
          <p:nvPr/>
        </p:nvSpPr>
        <p:spPr>
          <a:xfrm flipH="1">
            <a:off x="8633459" y="265418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19"/>
          <p:cNvGrpSpPr/>
          <p:nvPr/>
        </p:nvGrpSpPr>
        <p:grpSpPr>
          <a:xfrm>
            <a:off x="4996575" y="4856275"/>
            <a:ext cx="439075" cy="489075"/>
            <a:chOff x="6265050" y="2556100"/>
            <a:chExt cx="439075" cy="489075"/>
          </a:xfrm>
        </p:grpSpPr>
        <p:sp>
          <p:nvSpPr>
            <p:cNvPr id="428" name="Google Shape;428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9"/>
          <p:cNvGrpSpPr/>
          <p:nvPr/>
        </p:nvGrpSpPr>
        <p:grpSpPr>
          <a:xfrm>
            <a:off x="7706820" y="4199883"/>
            <a:ext cx="1115263" cy="268733"/>
            <a:chOff x="4895550" y="1067525"/>
            <a:chExt cx="848625" cy="204500"/>
          </a:xfrm>
        </p:grpSpPr>
        <p:sp>
          <p:nvSpPr>
            <p:cNvPr id="436" name="Google Shape;436;p1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19"/>
          <p:cNvSpPr/>
          <p:nvPr/>
        </p:nvSpPr>
        <p:spPr>
          <a:xfrm>
            <a:off x="8152775" y="647484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9"/>
          <p:cNvSpPr/>
          <p:nvPr/>
        </p:nvSpPr>
        <p:spPr>
          <a:xfrm>
            <a:off x="-125800" y="42974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9"/>
          <p:cNvSpPr/>
          <p:nvPr/>
        </p:nvSpPr>
        <p:spPr>
          <a:xfrm rot="10800000" flipH="1">
            <a:off x="306700" y="46570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5" name="Google Shape;45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9"/>
          <p:cNvSpPr txBox="1">
            <a:spLocks noGrp="1"/>
          </p:cNvSpPr>
          <p:nvPr>
            <p:ph type="title"/>
          </p:nvPr>
        </p:nvSpPr>
        <p:spPr>
          <a:xfrm>
            <a:off x="4835500" y="1510750"/>
            <a:ext cx="33186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9"/>
          <p:cNvSpPr txBox="1">
            <a:spLocks noGrp="1"/>
          </p:cNvSpPr>
          <p:nvPr>
            <p:ph type="subTitle" idx="1"/>
          </p:nvPr>
        </p:nvSpPr>
        <p:spPr>
          <a:xfrm>
            <a:off x="4835500" y="2469650"/>
            <a:ext cx="3318600" cy="11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/>
          <p:nvPr/>
        </p:nvSpPr>
        <p:spPr>
          <a:xfrm flipH="1">
            <a:off x="757375" y="1143238"/>
            <a:ext cx="2641056" cy="2586477"/>
          </a:xfrm>
          <a:custGeom>
            <a:avLst/>
            <a:gdLst/>
            <a:ahLst/>
            <a:cxnLst/>
            <a:rect l="l" t="t" r="r" b="b"/>
            <a:pathLst>
              <a:path w="174673" h="171035" extrusionOk="0">
                <a:moveTo>
                  <a:pt x="87687" y="0"/>
                </a:moveTo>
                <a:cubicBezTo>
                  <a:pt x="63880" y="0"/>
                  <a:pt x="40847" y="7277"/>
                  <a:pt x="23787" y="25775"/>
                </a:cubicBezTo>
                <a:cubicBezTo>
                  <a:pt x="17519" y="32590"/>
                  <a:pt x="12408" y="40498"/>
                  <a:pt x="9001" y="49112"/>
                </a:cubicBezTo>
                <a:cubicBezTo>
                  <a:pt x="6301" y="55798"/>
                  <a:pt x="4565" y="62870"/>
                  <a:pt x="3279" y="70038"/>
                </a:cubicBezTo>
                <a:cubicBezTo>
                  <a:pt x="482" y="85853"/>
                  <a:pt x="0" y="102344"/>
                  <a:pt x="3986" y="117934"/>
                </a:cubicBezTo>
                <a:cubicBezTo>
                  <a:pt x="7940" y="133524"/>
                  <a:pt x="16587" y="148214"/>
                  <a:pt x="29605" y="157696"/>
                </a:cubicBezTo>
                <a:cubicBezTo>
                  <a:pt x="41949" y="166697"/>
                  <a:pt x="56960" y="170361"/>
                  <a:pt x="72389" y="170940"/>
                </a:cubicBezTo>
                <a:cubicBezTo>
                  <a:pt x="73897" y="171004"/>
                  <a:pt x="75396" y="171035"/>
                  <a:pt x="76884" y="171035"/>
                </a:cubicBezTo>
                <a:cubicBezTo>
                  <a:pt x="106646" y="171035"/>
                  <a:pt x="131953" y="158789"/>
                  <a:pt x="131953" y="158789"/>
                </a:cubicBezTo>
                <a:cubicBezTo>
                  <a:pt x="134364" y="157439"/>
                  <a:pt x="136646" y="155864"/>
                  <a:pt x="138864" y="154096"/>
                </a:cubicBezTo>
                <a:cubicBezTo>
                  <a:pt x="139828" y="153325"/>
                  <a:pt x="140760" y="152457"/>
                  <a:pt x="141660" y="151589"/>
                </a:cubicBezTo>
                <a:lnTo>
                  <a:pt x="143493" y="149821"/>
                </a:lnTo>
                <a:cubicBezTo>
                  <a:pt x="146579" y="146735"/>
                  <a:pt x="149375" y="143296"/>
                  <a:pt x="151947" y="139760"/>
                </a:cubicBezTo>
                <a:cubicBezTo>
                  <a:pt x="165737" y="120859"/>
                  <a:pt x="174673" y="97522"/>
                  <a:pt x="172648" y="74185"/>
                </a:cubicBezTo>
                <a:cubicBezTo>
                  <a:pt x="171940" y="65699"/>
                  <a:pt x="169755" y="57406"/>
                  <a:pt x="167215" y="49273"/>
                </a:cubicBezTo>
                <a:cubicBezTo>
                  <a:pt x="165222" y="42780"/>
                  <a:pt x="162940" y="36319"/>
                  <a:pt x="159340" y="30565"/>
                </a:cubicBezTo>
                <a:cubicBezTo>
                  <a:pt x="155418" y="24168"/>
                  <a:pt x="150018" y="18896"/>
                  <a:pt x="143846" y="14653"/>
                </a:cubicBezTo>
                <a:cubicBezTo>
                  <a:pt x="143846" y="14653"/>
                  <a:pt x="137128" y="10539"/>
                  <a:pt x="127806" y="6553"/>
                </a:cubicBezTo>
                <a:cubicBezTo>
                  <a:pt x="124720" y="5428"/>
                  <a:pt x="121570" y="4496"/>
                  <a:pt x="118420" y="3724"/>
                </a:cubicBezTo>
                <a:cubicBezTo>
                  <a:pt x="108308" y="1346"/>
                  <a:pt x="97926" y="0"/>
                  <a:pt x="876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1"/>
          <p:cNvSpPr/>
          <p:nvPr/>
        </p:nvSpPr>
        <p:spPr>
          <a:xfrm>
            <a:off x="1327676" y="1584075"/>
            <a:ext cx="2480793" cy="2429552"/>
          </a:xfrm>
          <a:custGeom>
            <a:avLst/>
            <a:gdLst/>
            <a:ahLst/>
            <a:cxnLst/>
            <a:rect l="l" t="t" r="r" b="b"/>
            <a:pathLst>
              <a:path w="174673" h="171035" extrusionOk="0">
                <a:moveTo>
                  <a:pt x="87687" y="0"/>
                </a:moveTo>
                <a:cubicBezTo>
                  <a:pt x="63880" y="0"/>
                  <a:pt x="40847" y="7277"/>
                  <a:pt x="23787" y="25775"/>
                </a:cubicBezTo>
                <a:cubicBezTo>
                  <a:pt x="17519" y="32590"/>
                  <a:pt x="12408" y="40498"/>
                  <a:pt x="9001" y="49112"/>
                </a:cubicBezTo>
                <a:cubicBezTo>
                  <a:pt x="6301" y="55798"/>
                  <a:pt x="4565" y="62870"/>
                  <a:pt x="3279" y="70038"/>
                </a:cubicBezTo>
                <a:cubicBezTo>
                  <a:pt x="482" y="85853"/>
                  <a:pt x="0" y="102344"/>
                  <a:pt x="3986" y="117934"/>
                </a:cubicBezTo>
                <a:cubicBezTo>
                  <a:pt x="7940" y="133524"/>
                  <a:pt x="16587" y="148214"/>
                  <a:pt x="29605" y="157696"/>
                </a:cubicBezTo>
                <a:cubicBezTo>
                  <a:pt x="41949" y="166697"/>
                  <a:pt x="56960" y="170361"/>
                  <a:pt x="72389" y="170940"/>
                </a:cubicBezTo>
                <a:cubicBezTo>
                  <a:pt x="73897" y="171004"/>
                  <a:pt x="75396" y="171035"/>
                  <a:pt x="76884" y="171035"/>
                </a:cubicBezTo>
                <a:cubicBezTo>
                  <a:pt x="106646" y="171035"/>
                  <a:pt x="131953" y="158789"/>
                  <a:pt x="131953" y="158789"/>
                </a:cubicBezTo>
                <a:cubicBezTo>
                  <a:pt x="134364" y="157439"/>
                  <a:pt x="136646" y="155864"/>
                  <a:pt x="138864" y="154096"/>
                </a:cubicBezTo>
                <a:cubicBezTo>
                  <a:pt x="139828" y="153325"/>
                  <a:pt x="140760" y="152457"/>
                  <a:pt x="141660" y="151589"/>
                </a:cubicBezTo>
                <a:lnTo>
                  <a:pt x="143493" y="149821"/>
                </a:lnTo>
                <a:cubicBezTo>
                  <a:pt x="146579" y="146735"/>
                  <a:pt x="149375" y="143296"/>
                  <a:pt x="151947" y="139760"/>
                </a:cubicBezTo>
                <a:cubicBezTo>
                  <a:pt x="165737" y="120859"/>
                  <a:pt x="174673" y="97522"/>
                  <a:pt x="172648" y="74185"/>
                </a:cubicBezTo>
                <a:cubicBezTo>
                  <a:pt x="171940" y="65699"/>
                  <a:pt x="169755" y="57406"/>
                  <a:pt x="167215" y="49273"/>
                </a:cubicBezTo>
                <a:cubicBezTo>
                  <a:pt x="165222" y="42780"/>
                  <a:pt x="162940" y="36319"/>
                  <a:pt x="159340" y="30565"/>
                </a:cubicBezTo>
                <a:cubicBezTo>
                  <a:pt x="155418" y="24168"/>
                  <a:pt x="150018" y="18896"/>
                  <a:pt x="143846" y="14653"/>
                </a:cubicBezTo>
                <a:cubicBezTo>
                  <a:pt x="143846" y="14653"/>
                  <a:pt x="137128" y="10539"/>
                  <a:pt x="127806" y="6553"/>
                </a:cubicBezTo>
                <a:cubicBezTo>
                  <a:pt x="124720" y="5428"/>
                  <a:pt x="121570" y="4496"/>
                  <a:pt x="118420" y="3724"/>
                </a:cubicBezTo>
                <a:cubicBezTo>
                  <a:pt x="108308" y="1346"/>
                  <a:pt x="97926" y="0"/>
                  <a:pt x="87687" y="0"/>
                </a:cubicBezTo>
                <a:close/>
              </a:path>
            </a:pathLst>
          </a:custGeom>
          <a:solidFill>
            <a:srgbClr val="EE4A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1"/>
          <p:cNvSpPr/>
          <p:nvPr/>
        </p:nvSpPr>
        <p:spPr>
          <a:xfrm rot="-900049">
            <a:off x="8044305" y="4163273"/>
            <a:ext cx="1487680" cy="1397375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"/>
          <p:cNvSpPr/>
          <p:nvPr/>
        </p:nvSpPr>
        <p:spPr>
          <a:xfrm>
            <a:off x="-90300" y="4140400"/>
            <a:ext cx="1375350" cy="1074560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21"/>
          <p:cNvGrpSpPr/>
          <p:nvPr/>
        </p:nvGrpSpPr>
        <p:grpSpPr>
          <a:xfrm>
            <a:off x="7152994" y="4741642"/>
            <a:ext cx="998662" cy="240656"/>
            <a:chOff x="4895550" y="1067525"/>
            <a:chExt cx="848625" cy="204500"/>
          </a:xfrm>
        </p:grpSpPr>
        <p:sp>
          <p:nvSpPr>
            <p:cNvPr id="536" name="Google Shape;536;p2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21"/>
          <p:cNvSpPr/>
          <p:nvPr/>
        </p:nvSpPr>
        <p:spPr>
          <a:xfrm>
            <a:off x="549125" y="590125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1"/>
          <p:cNvSpPr/>
          <p:nvPr/>
        </p:nvSpPr>
        <p:spPr>
          <a:xfrm>
            <a:off x="451950" y="4687700"/>
            <a:ext cx="203633" cy="240645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1"/>
          <p:cNvSpPr/>
          <p:nvPr/>
        </p:nvSpPr>
        <p:spPr>
          <a:xfrm>
            <a:off x="6444900" y="-69132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21"/>
          <p:cNvGrpSpPr/>
          <p:nvPr/>
        </p:nvGrpSpPr>
        <p:grpSpPr>
          <a:xfrm>
            <a:off x="6255375" y="409750"/>
            <a:ext cx="439075" cy="489075"/>
            <a:chOff x="6265050" y="2556100"/>
            <a:chExt cx="439075" cy="489075"/>
          </a:xfrm>
        </p:grpSpPr>
        <p:sp>
          <p:nvSpPr>
            <p:cNvPr id="556" name="Google Shape;556;p2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21"/>
          <p:cNvSpPr/>
          <p:nvPr/>
        </p:nvSpPr>
        <p:spPr>
          <a:xfrm rot="-10281852" flipH="1">
            <a:off x="1798185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21"/>
          <p:cNvGrpSpPr/>
          <p:nvPr/>
        </p:nvGrpSpPr>
        <p:grpSpPr>
          <a:xfrm>
            <a:off x="2710659" y="169104"/>
            <a:ext cx="998662" cy="240656"/>
            <a:chOff x="4895550" y="1067525"/>
            <a:chExt cx="848625" cy="204500"/>
          </a:xfrm>
        </p:grpSpPr>
        <p:sp>
          <p:nvSpPr>
            <p:cNvPr id="565" name="Google Shape;565;p2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1"/>
          <p:cNvGrpSpPr/>
          <p:nvPr/>
        </p:nvGrpSpPr>
        <p:grpSpPr>
          <a:xfrm>
            <a:off x="2990450" y="4809325"/>
            <a:ext cx="439075" cy="489075"/>
            <a:chOff x="6265050" y="2556100"/>
            <a:chExt cx="439075" cy="489075"/>
          </a:xfrm>
        </p:grpSpPr>
        <p:sp>
          <p:nvSpPr>
            <p:cNvPr id="582" name="Google Shape;582;p2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9" name="Google Shape;58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21"/>
          <p:cNvSpPr txBox="1">
            <a:spLocks noGrp="1"/>
          </p:cNvSpPr>
          <p:nvPr>
            <p:ph type="title"/>
          </p:nvPr>
        </p:nvSpPr>
        <p:spPr>
          <a:xfrm>
            <a:off x="4126975" y="1113000"/>
            <a:ext cx="43038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1" name="Google Shape;591;p21"/>
          <p:cNvSpPr txBox="1">
            <a:spLocks noGrp="1"/>
          </p:cNvSpPr>
          <p:nvPr>
            <p:ph type="subTitle" idx="1"/>
          </p:nvPr>
        </p:nvSpPr>
        <p:spPr>
          <a:xfrm>
            <a:off x="4126975" y="1919100"/>
            <a:ext cx="4303800" cy="21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2"/>
          <p:cNvSpPr/>
          <p:nvPr/>
        </p:nvSpPr>
        <p:spPr>
          <a:xfrm>
            <a:off x="-460775" y="239950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2"/>
          <p:cNvSpPr/>
          <p:nvPr/>
        </p:nvSpPr>
        <p:spPr>
          <a:xfrm>
            <a:off x="8156662" y="151458"/>
            <a:ext cx="1414141" cy="1302088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22"/>
          <p:cNvGrpSpPr/>
          <p:nvPr/>
        </p:nvGrpSpPr>
        <p:grpSpPr>
          <a:xfrm>
            <a:off x="8508075" y="1139125"/>
            <a:ext cx="439075" cy="489075"/>
            <a:chOff x="6265050" y="2556100"/>
            <a:chExt cx="439075" cy="489075"/>
          </a:xfrm>
        </p:grpSpPr>
        <p:sp>
          <p:nvSpPr>
            <p:cNvPr id="596" name="Google Shape;596;p2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2"/>
          <p:cNvGrpSpPr/>
          <p:nvPr/>
        </p:nvGrpSpPr>
        <p:grpSpPr>
          <a:xfrm>
            <a:off x="231850" y="1239475"/>
            <a:ext cx="439075" cy="489075"/>
            <a:chOff x="6265050" y="2556100"/>
            <a:chExt cx="439075" cy="489075"/>
          </a:xfrm>
        </p:grpSpPr>
        <p:sp>
          <p:nvSpPr>
            <p:cNvPr id="604" name="Google Shape;604;p2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1" name="Google Shape;61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22"/>
          <p:cNvSpPr txBox="1">
            <a:spLocks noGrp="1"/>
          </p:cNvSpPr>
          <p:nvPr>
            <p:ph type="body" idx="1"/>
          </p:nvPr>
        </p:nvSpPr>
        <p:spPr>
          <a:xfrm>
            <a:off x="713225" y="3612350"/>
            <a:ext cx="4407600" cy="99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25"/>
          <p:cNvGrpSpPr/>
          <p:nvPr/>
        </p:nvGrpSpPr>
        <p:grpSpPr>
          <a:xfrm>
            <a:off x="5277347" y="4695601"/>
            <a:ext cx="518460" cy="577500"/>
            <a:chOff x="6265050" y="2556100"/>
            <a:chExt cx="439075" cy="489075"/>
          </a:xfrm>
        </p:grpSpPr>
        <p:sp>
          <p:nvSpPr>
            <p:cNvPr id="679" name="Google Shape;679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25"/>
          <p:cNvSpPr/>
          <p:nvPr/>
        </p:nvSpPr>
        <p:spPr>
          <a:xfrm>
            <a:off x="7840150" y="-70513"/>
            <a:ext cx="1406568" cy="137698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25"/>
          <p:cNvGrpSpPr/>
          <p:nvPr/>
        </p:nvGrpSpPr>
        <p:grpSpPr>
          <a:xfrm>
            <a:off x="6824942" y="323035"/>
            <a:ext cx="1133593" cy="273171"/>
            <a:chOff x="4895550" y="1067525"/>
            <a:chExt cx="848625" cy="204500"/>
          </a:xfrm>
        </p:grpSpPr>
        <p:sp>
          <p:nvSpPr>
            <p:cNvPr id="688" name="Google Shape;688;p2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5"/>
          <p:cNvSpPr/>
          <p:nvPr/>
        </p:nvSpPr>
        <p:spPr>
          <a:xfrm>
            <a:off x="-125800" y="4398050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5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25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707" name="Google Shape;707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5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rgbClr val="FF5C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25"/>
          <p:cNvGrpSpPr/>
          <p:nvPr/>
        </p:nvGrpSpPr>
        <p:grpSpPr>
          <a:xfrm>
            <a:off x="934692" y="4736423"/>
            <a:ext cx="1133593" cy="273171"/>
            <a:chOff x="4895550" y="1067525"/>
            <a:chExt cx="848625" cy="204500"/>
          </a:xfrm>
        </p:grpSpPr>
        <p:sp>
          <p:nvSpPr>
            <p:cNvPr id="716" name="Google Shape;716;p2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25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733" name="Google Shape;733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40" name="Google Shape;74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5"/>
          <p:cNvSpPr txBox="1">
            <a:spLocks noGrp="1"/>
          </p:cNvSpPr>
          <p:nvPr>
            <p:ph type="title" idx="2" hasCustomPrompt="1"/>
          </p:nvPr>
        </p:nvSpPr>
        <p:spPr>
          <a:xfrm>
            <a:off x="1157525" y="1752913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3" name="Google Shape;743;p25"/>
          <p:cNvSpPr txBox="1">
            <a:spLocks noGrp="1"/>
          </p:cNvSpPr>
          <p:nvPr>
            <p:ph type="title" idx="3"/>
          </p:nvPr>
        </p:nvSpPr>
        <p:spPr>
          <a:xfrm>
            <a:off x="713225" y="2402214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subTitle" idx="1"/>
          </p:nvPr>
        </p:nvSpPr>
        <p:spPr>
          <a:xfrm>
            <a:off x="713225" y="2932000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title" idx="4" hasCustomPrompt="1"/>
          </p:nvPr>
        </p:nvSpPr>
        <p:spPr>
          <a:xfrm>
            <a:off x="3086900" y="2232557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6" name="Google Shape;746;p25"/>
          <p:cNvSpPr txBox="1">
            <a:spLocks noGrp="1"/>
          </p:cNvSpPr>
          <p:nvPr>
            <p:ph type="title" idx="5"/>
          </p:nvPr>
        </p:nvSpPr>
        <p:spPr>
          <a:xfrm>
            <a:off x="2642576" y="2885639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7" name="Google Shape;747;p25"/>
          <p:cNvSpPr txBox="1">
            <a:spLocks noGrp="1"/>
          </p:cNvSpPr>
          <p:nvPr>
            <p:ph type="subTitle" idx="6"/>
          </p:nvPr>
        </p:nvSpPr>
        <p:spPr>
          <a:xfrm>
            <a:off x="2642625" y="3415451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5"/>
          <p:cNvSpPr txBox="1">
            <a:spLocks noGrp="1"/>
          </p:cNvSpPr>
          <p:nvPr>
            <p:ph type="title" idx="7" hasCustomPrompt="1"/>
          </p:nvPr>
        </p:nvSpPr>
        <p:spPr>
          <a:xfrm>
            <a:off x="5016251" y="2232557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9" name="Google Shape;749;p25"/>
          <p:cNvSpPr txBox="1">
            <a:spLocks noGrp="1"/>
          </p:cNvSpPr>
          <p:nvPr>
            <p:ph type="title" idx="8"/>
          </p:nvPr>
        </p:nvSpPr>
        <p:spPr>
          <a:xfrm>
            <a:off x="4571927" y="2885639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0" name="Google Shape;750;p25"/>
          <p:cNvSpPr txBox="1">
            <a:spLocks noGrp="1"/>
          </p:cNvSpPr>
          <p:nvPr>
            <p:ph type="subTitle" idx="9"/>
          </p:nvPr>
        </p:nvSpPr>
        <p:spPr>
          <a:xfrm>
            <a:off x="4571975" y="3415451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25"/>
          <p:cNvSpPr txBox="1">
            <a:spLocks noGrp="1"/>
          </p:cNvSpPr>
          <p:nvPr>
            <p:ph type="title" idx="13" hasCustomPrompt="1"/>
          </p:nvPr>
        </p:nvSpPr>
        <p:spPr>
          <a:xfrm>
            <a:off x="6945501" y="1752913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2" name="Google Shape;752;p25"/>
          <p:cNvSpPr txBox="1">
            <a:spLocks noGrp="1"/>
          </p:cNvSpPr>
          <p:nvPr>
            <p:ph type="title" idx="14"/>
          </p:nvPr>
        </p:nvSpPr>
        <p:spPr>
          <a:xfrm>
            <a:off x="6501176" y="2402214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3" name="Google Shape;753;p25"/>
          <p:cNvSpPr txBox="1">
            <a:spLocks noGrp="1"/>
          </p:cNvSpPr>
          <p:nvPr>
            <p:ph type="subTitle" idx="15"/>
          </p:nvPr>
        </p:nvSpPr>
        <p:spPr>
          <a:xfrm>
            <a:off x="6501225" y="2932000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8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6"/>
          <p:cNvSpPr/>
          <p:nvPr/>
        </p:nvSpPr>
        <p:spPr>
          <a:xfrm>
            <a:off x="6444900" y="-77097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26"/>
          <p:cNvGrpSpPr/>
          <p:nvPr/>
        </p:nvGrpSpPr>
        <p:grpSpPr>
          <a:xfrm>
            <a:off x="6255375" y="330100"/>
            <a:ext cx="439075" cy="489075"/>
            <a:chOff x="6265050" y="2556100"/>
            <a:chExt cx="439075" cy="489075"/>
          </a:xfrm>
        </p:grpSpPr>
        <p:sp>
          <p:nvSpPr>
            <p:cNvPr id="757" name="Google Shape;757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26"/>
          <p:cNvSpPr/>
          <p:nvPr/>
        </p:nvSpPr>
        <p:spPr>
          <a:xfrm rot="-10281852" flipH="1">
            <a:off x="1798185" y="-21791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26"/>
          <p:cNvGrpSpPr/>
          <p:nvPr/>
        </p:nvGrpSpPr>
        <p:grpSpPr>
          <a:xfrm>
            <a:off x="2710659" y="89454"/>
            <a:ext cx="998662" cy="240656"/>
            <a:chOff x="4895550" y="1067525"/>
            <a:chExt cx="848625" cy="204500"/>
          </a:xfrm>
        </p:grpSpPr>
        <p:sp>
          <p:nvSpPr>
            <p:cNvPr id="766" name="Google Shape;766;p2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26"/>
          <p:cNvSpPr/>
          <p:nvPr/>
        </p:nvSpPr>
        <p:spPr>
          <a:xfrm flipH="1">
            <a:off x="254513" y="454180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26"/>
          <p:cNvGrpSpPr/>
          <p:nvPr/>
        </p:nvGrpSpPr>
        <p:grpSpPr>
          <a:xfrm>
            <a:off x="1340368" y="4686709"/>
            <a:ext cx="1168302" cy="281535"/>
            <a:chOff x="4895550" y="1067525"/>
            <a:chExt cx="848625" cy="204500"/>
          </a:xfrm>
        </p:grpSpPr>
        <p:sp>
          <p:nvSpPr>
            <p:cNvPr id="784" name="Google Shape;784;p2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26"/>
          <p:cNvGrpSpPr/>
          <p:nvPr/>
        </p:nvGrpSpPr>
        <p:grpSpPr>
          <a:xfrm>
            <a:off x="5087050" y="4862775"/>
            <a:ext cx="439075" cy="489075"/>
            <a:chOff x="6265050" y="2556100"/>
            <a:chExt cx="439075" cy="489075"/>
          </a:xfrm>
        </p:grpSpPr>
        <p:sp>
          <p:nvSpPr>
            <p:cNvPr id="801" name="Google Shape;801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26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26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810" name="Google Shape;810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26"/>
          <p:cNvSpPr/>
          <p:nvPr/>
        </p:nvSpPr>
        <p:spPr>
          <a:xfrm>
            <a:off x="6867875" y="40561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8" name="Google Shape;81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26"/>
          <p:cNvSpPr txBox="1">
            <a:spLocks noGrp="1"/>
          </p:cNvSpPr>
          <p:nvPr>
            <p:ph type="subTitle" idx="1"/>
          </p:nvPr>
        </p:nvSpPr>
        <p:spPr>
          <a:xfrm>
            <a:off x="713225" y="1201250"/>
            <a:ext cx="3858900" cy="3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1" name="Google Shape;821;p26"/>
          <p:cNvSpPr txBox="1">
            <a:spLocks noGrp="1"/>
          </p:cNvSpPr>
          <p:nvPr>
            <p:ph type="subTitle" idx="2"/>
          </p:nvPr>
        </p:nvSpPr>
        <p:spPr>
          <a:xfrm>
            <a:off x="4572000" y="1201250"/>
            <a:ext cx="3858900" cy="3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4" r:id="rId4"/>
    <p:sldLayoutId id="2147483666" r:id="rId5"/>
    <p:sldLayoutId id="2147483667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4"/>
          <p:cNvSpPr txBox="1">
            <a:spLocks noGrp="1"/>
          </p:cNvSpPr>
          <p:nvPr>
            <p:ph type="ctrTitle"/>
          </p:nvPr>
        </p:nvSpPr>
        <p:spPr>
          <a:xfrm>
            <a:off x="1320700" y="1903350"/>
            <a:ext cx="6492000" cy="11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dirty="0">
                <a:solidFill>
                  <a:schemeClr val="lt1"/>
                </a:solidFill>
              </a:rPr>
              <a:t>Fechos de Relações</a:t>
            </a:r>
            <a:endParaRPr sz="4100" dirty="0">
              <a:solidFill>
                <a:schemeClr val="lt1"/>
              </a:solidFill>
            </a:endParaRPr>
          </a:p>
        </p:txBody>
      </p:sp>
      <p:sp>
        <p:nvSpPr>
          <p:cNvPr id="1753" name="Google Shape;1753;p44"/>
          <p:cNvSpPr txBox="1">
            <a:spLocks noGrp="1"/>
          </p:cNvSpPr>
          <p:nvPr>
            <p:ph type="subTitle" idx="1"/>
          </p:nvPr>
        </p:nvSpPr>
        <p:spPr>
          <a:xfrm>
            <a:off x="1320700" y="3174728"/>
            <a:ext cx="64920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/>
              <a:t>Matemática Discreta e </a:t>
            </a:r>
            <a:r>
              <a:rPr lang="pt-BR" sz="1700"/>
              <a:t>suas aplicações</a:t>
            </a:r>
            <a:endParaRPr sz="1700" dirty="0"/>
          </a:p>
        </p:txBody>
      </p:sp>
      <p:sp>
        <p:nvSpPr>
          <p:cNvPr id="1754" name="Google Shape;1754;p44"/>
          <p:cNvSpPr/>
          <p:nvPr/>
        </p:nvSpPr>
        <p:spPr>
          <a:xfrm rot="5400000">
            <a:off x="4555323" y="281439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44"/>
          <p:cNvSpPr/>
          <p:nvPr/>
        </p:nvSpPr>
        <p:spPr>
          <a:xfrm>
            <a:off x="4006425" y="3939750"/>
            <a:ext cx="1120552" cy="347552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Fecho Transitivo?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867362" y="972298"/>
            <a:ext cx="5507138" cy="2465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 {(1,1,), (1,2), (1,3),(3,1),(2,3)}. 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O que falta acrescentarmos para a relação ser transitiva??</a:t>
            </a:r>
          </a:p>
          <a:p>
            <a:endParaRPr lang="pt-B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0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Fecho Transitivo?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867362" y="972298"/>
            <a:ext cx="5507138" cy="2465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 {(1,1,), (1,2), (1,3),(3,1),(2,3)}. 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O que falta acrescentarmos para a relação ser transitiva??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 {(1,1,), (1,2), (1,3),(3,1),(2,3), </a:t>
            </a:r>
            <a:r>
              <a:rPr lang="pt-BR" sz="18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(3,2), (3,3), (2,1),(2,2)}. </a:t>
            </a:r>
          </a:p>
          <a:p>
            <a:endParaRPr lang="pt-B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9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1755B-68CA-1BBC-079B-059FA1AA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8CAB27-FB18-E00B-D368-AE78359B2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A960DF-E3EC-221C-70C6-1B8BAF29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501"/>
            <a:ext cx="9144000" cy="86570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614ED4B-B66B-A551-9E2F-39AC6B8C9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9449"/>
            <a:ext cx="9144000" cy="45957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7154E68-FC05-A63F-2AF1-25C2927B2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60037"/>
            <a:ext cx="9144000" cy="42511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AF26E1E-F7E0-F56A-F286-84935A173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64750"/>
            <a:ext cx="9144000" cy="45087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C6D1E2E-7A94-5E6E-D9F5-FE33BC8DE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65014"/>
            <a:ext cx="9144000" cy="41457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D9C0FB03-FF48-AA1C-45DB-E4A41B3BA8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930250"/>
            <a:ext cx="9144000" cy="46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1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A559E-2E72-3E13-7785-253EE70F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09412D-238D-B7BE-A4F7-A444DB1D0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E8BEE4-0EFB-02AB-D0E8-011850A49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411"/>
            <a:ext cx="9144000" cy="9448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66A6AA5-AD19-D1F4-A102-5FD53356A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9238"/>
            <a:ext cx="9144000" cy="39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2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AE23082-2167-050B-3062-89D68C149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631" y="1186626"/>
            <a:ext cx="3505200" cy="581025"/>
          </a:xfrm>
          <a:prstGeom prst="rect">
            <a:avLst/>
          </a:prstGeom>
        </p:spPr>
      </p:pic>
      <p:sp>
        <p:nvSpPr>
          <p:cNvPr id="8" name="Google Shape;1760;p45">
            <a:extLst>
              <a:ext uri="{FF2B5EF4-FFF2-40B4-BE49-F238E27FC236}">
                <a16:creationId xmlns:a16="http://schemas.microsoft.com/office/drawing/2014/main" id="{03F87A2F-B7B8-6EAA-9E58-A2B3A38F03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Encontre os fechos reflexivo, simétrico e transitivo.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22916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Fechos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867362" y="972298"/>
            <a:ext cx="5507138" cy="2465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1800" dirty="0">
                <a:solidFill>
                  <a:schemeClr val="bg1"/>
                </a:solidFill>
              </a:rPr>
              <a:t>Uma relação binária </a:t>
            </a:r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em S é dita o fecho de uma relação </a:t>
            </a:r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em S com respeito a propriedade P se:</a:t>
            </a:r>
          </a:p>
          <a:p>
            <a:pPr lvl="0"/>
            <a:endParaRPr lang="pt-BR" sz="18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buAutoNum type="arabicPeriod"/>
            </a:pPr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tem a propriedade P</a:t>
            </a:r>
          </a:p>
          <a:p>
            <a:pPr marL="342900" lvl="0" indent="-342900">
              <a:buAutoNum type="arabicPeriod"/>
            </a:pPr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dirty="0">
                <a:solidFill>
                  <a:schemeClr val="bg1"/>
                </a:solidFill>
              </a:rPr>
              <a:t> ⊆ </a:t>
            </a:r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</a:t>
            </a:r>
          </a:p>
          <a:p>
            <a:pPr marL="342900" lvl="0" indent="-342900">
              <a:buAutoNum type="arabicPeriod"/>
            </a:pPr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é subconjunto de qualquer outra relação em S que inclui </a:t>
            </a:r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 tem a propriedade P.</a:t>
            </a:r>
            <a:endParaRPr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Exemplo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867362" y="972298"/>
            <a:ext cx="5507138" cy="2465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b="1" dirty="0">
                <a:solidFill>
                  <a:schemeClr val="bg1"/>
                </a:solidFill>
              </a:rPr>
              <a:t>Seja S = {1,2,3}</a:t>
            </a:r>
          </a:p>
          <a:p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 {(1,1,), (1,2), (1,3),(3,1),(2,3)}. </a:t>
            </a:r>
          </a:p>
          <a:p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Quais as propriedades dessa relação?</a:t>
            </a:r>
            <a:endParaRPr lang="pt-BR" sz="1800" b="1" dirty="0">
              <a:solidFill>
                <a:schemeClr val="bg1"/>
              </a:solidFill>
            </a:endParaRPr>
          </a:p>
          <a:p>
            <a:endParaRPr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0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Fecho Reflexivo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867362" y="972298"/>
            <a:ext cx="5507138" cy="2465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 {(1,1,), (1,2), (1,3),(3,1),(2,3)}. 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O que falta acrescentarmos para a relação ser reflexiva?</a:t>
            </a:r>
            <a:endParaRPr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2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Fecho Reflexivo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867362" y="972298"/>
            <a:ext cx="5507138" cy="2465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 {(1,1,), (1,2), (1,3),(3,1),(2,3)}. 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O que falta acrescentarmos para a relação ser reflexiva?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(2,2) e (3,3)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= {(1,1,), (1,2), (1,3),(3,1),(2,3</a:t>
            </a:r>
            <a:r>
              <a:rPr lang="pt-BR" sz="18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),</a:t>
            </a:r>
            <a:r>
              <a:rPr lang="pt-BR" sz="18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(2,2), (3,3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)}. </a:t>
            </a:r>
          </a:p>
          <a:p>
            <a:endParaRPr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1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Fecho Simétrico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867362" y="972298"/>
            <a:ext cx="5507138" cy="2465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 {(1,1,), (1,2), (1,3),(3,1),(2,3)}. 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O que falta acrescentarmos para a relação ser simétrica?</a:t>
            </a:r>
            <a:endParaRPr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2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Fecho Reflexivo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867362" y="972298"/>
            <a:ext cx="5507138" cy="2465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 {(1,1,), (1,2), (1,3),(3,1),(2,3)}. 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O que falta acrescentarmos para a relação ser simétrica?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(2,1) e (3,2)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= {(1,1,), (1,2), (1,3),(3,1),(2,3</a:t>
            </a:r>
            <a:r>
              <a:rPr lang="pt-BR" sz="18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),</a:t>
            </a:r>
            <a:r>
              <a:rPr lang="pt-BR" sz="18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(2,1), (3,2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)}. </a:t>
            </a:r>
          </a:p>
          <a:p>
            <a:endParaRPr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3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Fecho Reflexivo e simétrico?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867362" y="972298"/>
            <a:ext cx="5507138" cy="2465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 {(1,1,), (1,2), (1,3),(3,1),(2,3)}. 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O que falta acrescentarmos para a relação ser simétrica e reflexiva??</a:t>
            </a:r>
          </a:p>
          <a:p>
            <a:endParaRPr lang="pt-B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88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Fecho Reflexivo e simétrico?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867362" y="972298"/>
            <a:ext cx="6155204" cy="2465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 {(1,1,), (1,2), (1,3),(3,1),(2,3)}. 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O que falta acrescentarmos para a relação ser simétrica e reflexiva??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= {(1,1,), (1,2), (1,3),(3,1),(2,3</a:t>
            </a:r>
            <a:r>
              <a:rPr lang="pt-BR" sz="18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),</a:t>
            </a:r>
            <a:r>
              <a:rPr lang="pt-BR" sz="18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(2,2), (3,3),(2,1),(3,2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)}. </a:t>
            </a:r>
          </a:p>
          <a:p>
            <a:endParaRPr lang="pt-B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16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Competency Based Learning Center by Slidesgo">
  <a:themeElements>
    <a:clrScheme name="Simple Light">
      <a:dk1>
        <a:srgbClr val="1D236B"/>
      </a:dk1>
      <a:lt1>
        <a:srgbClr val="FFF7E7"/>
      </a:lt1>
      <a:dk2>
        <a:srgbClr val="EE4A6A"/>
      </a:dk2>
      <a:lt2>
        <a:srgbClr val="F4A418"/>
      </a:lt2>
      <a:accent1>
        <a:srgbClr val="008381"/>
      </a:accent1>
      <a:accent2>
        <a:srgbClr val="A8D0C7"/>
      </a:accent2>
      <a:accent3>
        <a:srgbClr val="000000"/>
      </a:accent3>
      <a:accent4>
        <a:srgbClr val="FF5C2E"/>
      </a:accent4>
      <a:accent5>
        <a:srgbClr val="245CA6"/>
      </a:accent5>
      <a:accent6>
        <a:srgbClr val="FFFFFF"/>
      </a:accent6>
      <a:hlink>
        <a:srgbClr val="1D23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437</Words>
  <Application>Microsoft Office PowerPoint</Application>
  <PresentationFormat>Apresentação na tela (16:9)</PresentationFormat>
  <Paragraphs>58</Paragraphs>
  <Slides>14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Poppins</vt:lpstr>
      <vt:lpstr>Montserrat</vt:lpstr>
      <vt:lpstr>Arial</vt:lpstr>
      <vt:lpstr>Lato</vt:lpstr>
      <vt:lpstr>Competency Based Learning Center by Slidesgo</vt:lpstr>
      <vt:lpstr>Fechos de Relações</vt:lpstr>
      <vt:lpstr>Fechos</vt:lpstr>
      <vt:lpstr>Exemplo</vt:lpstr>
      <vt:lpstr>Fecho Reflexivo</vt:lpstr>
      <vt:lpstr>Fecho Reflexivo</vt:lpstr>
      <vt:lpstr>Fecho Simétrico</vt:lpstr>
      <vt:lpstr>Fecho Reflexivo</vt:lpstr>
      <vt:lpstr>Fecho Reflexivo e simétrico?</vt:lpstr>
      <vt:lpstr>Fecho Reflexivo e simétrico?</vt:lpstr>
      <vt:lpstr>Fecho Transitivo?</vt:lpstr>
      <vt:lpstr>Fecho Transitivo?</vt:lpstr>
      <vt:lpstr>Apresentação do PowerPoint</vt:lpstr>
      <vt:lpstr>Apresentação do PowerPoint</vt:lpstr>
      <vt:lpstr>Encontre os fechos reflexivo, simétrico e transitivo.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Contagem</dc:title>
  <dc:creator>Guilherme Schnirmann</dc:creator>
  <cp:lastModifiedBy>Guilherme Schnirmann</cp:lastModifiedBy>
  <cp:revision>25</cp:revision>
  <dcterms:modified xsi:type="dcterms:W3CDTF">2024-09-05T21:05:45Z</dcterms:modified>
</cp:coreProperties>
</file>