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3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9"/>
  </p:notesMasterIdLst>
  <p:sldIdLst>
    <p:sldId id="256" r:id="rId2"/>
    <p:sldId id="257" r:id="rId3"/>
    <p:sldId id="339" r:id="rId4"/>
    <p:sldId id="355" r:id="rId5"/>
    <p:sldId id="356" r:id="rId6"/>
    <p:sldId id="338" r:id="rId7"/>
    <p:sldId id="354" r:id="rId8"/>
    <p:sldId id="341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40" r:id="rId19"/>
    <p:sldId id="366" r:id="rId20"/>
    <p:sldId id="367" r:id="rId21"/>
    <p:sldId id="368" r:id="rId22"/>
    <p:sldId id="369" r:id="rId23"/>
    <p:sldId id="370" r:id="rId24"/>
    <p:sldId id="372" r:id="rId25"/>
    <p:sldId id="373" r:id="rId26"/>
    <p:sldId id="376" r:id="rId27"/>
    <p:sldId id="375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Poppins" panose="00000500000000000000" pitchFamily="2" charset="0"/>
      <p:regular r:id="rId43"/>
      <p:bold r:id="rId44"/>
      <p:italic r:id="rId45"/>
      <p:boldItalic r:id="rId46"/>
    </p:embeddedFont>
    <p:embeddedFont>
      <p:font typeface="Yeseva One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C1FA1-5507-40AB-9CB8-41F0043E03F6}">
  <a:tblStyle styleId="{B23C1FA1-5507-40AB-9CB8-41F0043E0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8-23T23:16:09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7386 8223 0,'0'-37'125,"37"-131"-109,-19 112-16,1 0 16,0-18-16,18-56 15,0-19 1,-18 75-1,-19 18-15,18-56 16,1 75 0,-19 0-16,18 18 15,-18-37 17,19 56 30,-19 38-46,19-20-16,-19 19 0,0 1 15,0 55 1,0-38-16,37 1 16,-19 93-1,1-19 1,-19-74-1,19 0-15,-19-19 0,37 38 16,-19-20 0,-18-36-1,0 0-15,0 18 32,0-56-1,0-18-16</inkml:trace>
  <inkml:trace contextRef="#ctx0" brushRef="#br0" timeOffset="312.42">7553 7869 0,'0'0'15,"37"0"48,93 0-48,-74 0-15,19 0 16</inkml:trace>
  <inkml:trace contextRef="#ctx0" brushRef="#br0" timeOffset="734.41">8186 7962 0,'18'0'63,"57"0"-32,-57 0-31,1 0 0,-1 19 31,1-19-31</inkml:trace>
  <inkml:trace contextRef="#ctx0" brushRef="#br0" timeOffset="984.35">8223 7832 0,'0'0'0,"18"0"31,20 0-15,-1 0-1,19 0 1,-19 0-16,-19 0 0</inkml:trace>
  <inkml:trace contextRef="#ctx0" brushRef="#br0" timeOffset="2374.44">9599 7107 0,'0'0'0,"-18"0"47,-1 0-16,1 0 0,18 37-15,0 0-1,0 0-15,0 19 16,0 0 0,0-19-16,-19 0 0,0 38 15,-18-20 17,-19 1-17,19-56-15,0 0 0,-56-18 31,56-1-15,37 0-16,0 1 31,0-1-15,18 19 0,1 0-1,0 0-15,-1 0 16,19 56-1,-18-19 1,-19 0 0,0-18-1,0 0-15,0 36 32,-19-36-17,19 18 1,0-18-16,0-1 15,0 1 1,0 0 0,38-1-1,-1 19 1,-19-37-16,1 0 16,0 0-1,-1 0-15,1 0 16,-1 0-16,-18-18 15</inkml:trace>
  <inkml:trace contextRef="#ctx0" brushRef="#br0" timeOffset="4561.59">10213 7367 0,'0'-19'94,"-18"19"-47,-1 0-31,1 0-16,-1 0 31,-18 19-16,18 0 1,19-1 0,-18 1 15,18-1-31,-19 1 0,19 0 16,0 18-1,0-19-15,0 1 16,0 0-16,0-1 15,37 19 1,0-18 0,1 0-1,-20-19-15,1 0 16,-1 0 0,1 0-1,0 0-15,18-38 16,-37 20-1,18-1 1,-18-18-16,19-19 31,-19 19-15,-19 0 0,1 18-16,-1 19 0,1-18 15,-1 18 1,-37 0-1,19 18 1,37 1 0,0-1-1</inkml:trace>
  <inkml:trace contextRef="#ctx0" brushRef="#br0" timeOffset="5311.55">10548 7032 0,'0'0'0,"-18"0"15,36-18 63,38 18-62,-37 0 0,-1 18-1,-18 1-15,0-1 16,0 1 0,-18-19-1,-1 0-15,0 19 0,1-19 16,36 18 62,1 19-62,0-18-16,-19 0 15,18-1-15,-18 19 0,0 1 16,-18-20-16,-1 1 15,-18-1 1,0-18 0,18-18-16,0 18 15,19-19 1</inkml:trace>
  <inkml:trace contextRef="#ctx0" brushRef="#br0" timeOffset="6889.05">11125 7553 0,'0'-19'31,"0"1"0,0-1-15,0 38 78,0 18-79,0 0-15,0-18 0,0-1 16,0 1 15,-19-19 360,-37 74-360,38-55-15</inkml:trace>
  <inkml:trace contextRef="#ctx0" brushRef="#br0" timeOffset="7638.87">11832 7534 0,'0'-18'46,"56"-94"-14,-38 19-17,1 19 1,-1 55-16,-18 1 16,0-1-16,0 0 31,0 38 16,-18 111-32,-38-18 1,0 55 0,38-111-1,-1-19-15,19-18 16,0-1-1</inkml:trace>
  <inkml:trace contextRef="#ctx0" brushRef="#br0" timeOffset="8529.56">12185 6679 0,'-18'0'0,"36"0"78,20 0-62,-20 0-16,1 18 16,-19 19-1,0-18-15,0 0 16,-19 18 0,-18-37-1,18 0 16,57 18 32,-20 57-47,-18-56-16,0 18 15,-18 37 1,-20-55-1,20-19 1,-20 0 0</inkml:trace>
  <inkml:trace contextRef="#ctx0" brushRef="#br0" timeOffset="9263.79">12836 7665 0,'0'-19'16,"0"0"46,0 57-15,-37 36-31,19-18-1,18-38 1</inkml:trace>
  <inkml:trace contextRef="#ctx0" brushRef="#br0" timeOffset="10216.67">13543 7367 0,'0'-19'62,"38"-18"-30,-20 37-32,19 0 15,19 0 1,-19 0 0,-18 0-1,-19 19-15,0-1 16,-19 20-1,-36 36 1,-20-18 0,38-19-1,0-18-15,0 18 0,18-19 16,0 1-16,19 0 16,0-1-16,75-18 62,55 19-31,-111-1-31,-1 1 16,-18 0 0,19-19-16</inkml:trace>
  <inkml:trace contextRef="#ctx0" brushRef="#br0" timeOffset="10809.97">13990 6716 0,'0'0'32,"56"0"-17,-38 0 1,1 18-16,-19 1 16,18 0-1,-18-1-15,-37 19 16,19-37-1,-1 0-15,-18 0 16,55 19 62,38 18-62,-37 19-16,-1-19 15,-18 112 1,0-93 0,-37-56 15</inkml:trace>
  <inkml:trace contextRef="#ctx0" brushRef="#br0" timeOffset="11466.06">14567 7534 0,'-38'19'32,"76"-38"-32,-113 75 156,57-37-140,18-1-16</inkml:trace>
  <inkml:trace contextRef="#ctx0" brushRef="#br0" timeOffset="12153.43">15106 7274 0,'0'-19'16,"19"1"-1,55-1 1,-37 19 0,-18 19-1,-1-1 1,-18 1-1,0 0-15,0-1 0,-37 19 16,0-18 0,18-19-1,1 0-15,-1 0 16,38 0 46,18 37-46,-18 0-16,-19 1 16,18-1-16,-18 19 15,-56 92 1,-18-73 0,37-75-1,18-19 1,19 1-1,0-20-15,0 20 16</inkml:trace>
  <inkml:trace contextRef="#ctx0" brushRef="#br0" timeOffset="12825.12">15497 6827 0,'56'0'47,"18"56"-31,-74-37 0,0 18-1,0-18-15,0-1 16,-93 20-1,56-38 17,18 0-17,56 0 32,19 37-31,-37 0-16,-19-18 15,0 18-15,0 19 16,0-19-16,-37 37 16,-1-55-1,20-19 1,-1 0 0</inkml:trace>
  <inkml:trace contextRef="#ctx0" brushRef="#br0" timeOffset="14043.58">16185 6846 0,'0'0'0,"0"-19"0,19 1 78,55-19-46,-55 37-32,18 0 15,-37 18 32,-19 19-31,1-18-16,-1 0 0,0-1 15,-18 57 1,19-19 0,-1 18-1,19-55-15,0 18 16,0 74-1,19-73 1,-1-20 0,1-18-1,-1 0 1,-18-18 0,0-1-16,0 0 0,19 57 78,0 36-63,-19-18-15,0 0 16,0-19-16,0 19 16,0-19-16,0 19 0,-38-19 31,20-37 0,-1-19-15,19 1-1,0-1-15</inkml:trace>
  <inkml:trace contextRef="#ctx0" brushRef="#br0" timeOffset="14715.52">16706 7423 0,'19'0'62,"-1"0"-46,1 0-16,-1 0 0,1 0 15,0 18 1,-1-18 0,1 0-16</inkml:trace>
  <inkml:trace contextRef="#ctx0" brushRef="#br0" timeOffset="14980.85">16743 7255 0,'0'0'0,"19"0"47,55 19-32,-37-19-15,1 19 16,-1-1-16</inkml:trace>
  <inkml:trace contextRef="#ctx0" brushRef="#br0" timeOffset="15933.77">17841 6902 0,'0'0'0,"-19"0"15,1 0 1,36 37 47,1 19-48,-1-19-15,-18 75 31,-18-56-31,-19-19 16,-1 0-16,1-18 16,0-1-16,-19-18 0,-74-18 31,111-20-15,19 20-1,19 18 16,37 0-15,-38 37 0,1-18-16,0-1 15,-19 19-15,0-18 16,18 0-16,-18-1 0,0 57 16,0-1-1,0 0 16,19-36-31,-19-20 16,93 57 0,-37-75-1,-1 0 1</inkml:trace>
  <inkml:trace contextRef="#ctx0" brushRef="#br0" timeOffset="16792.93">18510 7200 0,'-18'0'0,"36"0"0,-55 0 16,19 0 15,-20 18-15,20 1-1,-1 18 1,19 0-16,0 0 16,-18-18-16,18 55 15,0-36 1,0-1-16,18 0 16,1-18-16,18 18 15,0-19-15,112 1 31,-74-19-15,-38-37-16,0 0 0,-18-1 16,-19 1-1,0-93 1,-38 56 0,-36-1-1,37 57-15,18 18 16,-55 0-1,74 37 1,-19 0 0,19-18-1</inkml:trace>
  <inkml:trace contextRef="#ctx0" brushRef="#br0" timeOffset="17136.59">19013 7404 0,'0'0'16,"0"19"-1,0-1 1,-37 20-16,18-1 16,19-19-16,-19 1 15,19 0-15,0-1 16</inkml:trace>
  <inkml:trace contextRef="#ctx0" brushRef="#br0" timeOffset="17652.29">19273 7497 0,'0'-18'16,"0"36"-16,0-92 31,19 37-31,-19-1 16,18-73-1,1 74-15,-19-1 0,0 20 16,0-1 15,0 56 0,0 38-15,0-19 0,0-1-16,-19 1 15,19 0-15,-18 0 16,-1 0-16,1-19 0,18 0 16,-19 0-16,19-18 15</inkml:trace>
  <inkml:trace contextRef="#ctx0" brushRef="#br0" timeOffset="18042.64">19534 7609 0,'18'0'16,"-36"0"-16,36 18 47,-18 57-32,-37-19 1,37-1-16,0-36 16,-19 0-16</inkml:trace>
  <inkml:trace contextRef="#ctx0" brushRef="#br0" timeOffset="26728.14">20148 7088 0,'0'0'0,"-19"0"63,19-19-48,-19 19 1,1 0 0,-1 0-1,19 19-15,-18 0 16,-1 18-1,19 0 1,0-18 0,19-1-1,-19 1-15,55-1 32,-36-18-32,0 0 15,-1 0 1,1-37-1,-1 0 1,-18 18-16,0 1 16,-37-19-1,19 37 1,-20 0 0</inkml:trace>
  <inkml:trace contextRef="#ctx0" brushRef="#br0" timeOffset="27274.89">20092 7237 0,'0'0'31,"-19"18"32,-18 20-48,18-20 1,19 1 0,0-1-16,0 1 0,0 18 15,0 19 1,19 0-1,0-19 1,-1-18-16,19-19 16,19 0-1,0-56 1,-19-56 0,-37 75-1,0 0-15,0-19 0,0 37 16,-37 1-1,18 18-15,-18 0 16,19 18 0</inkml:trace>
  <inkml:trace contextRef="#ctx0" brushRef="#br0" timeOffset="28227.74">20594 7441 0,'0'-18'15,"0"36"17,0 20-17,0-20-15,-19 19 16,1-18 0</inkml:trace>
  <inkml:trace contextRef="#ctx0" brushRef="#br0" timeOffset="28977.56">21003 7200 0,'-18'-19'16,"18"0"31,18 1-31,1 18-16,0-19 15,-1 19-15,1 0 16,-1 0-1,1 37 1,-19 1 0,0-1-1,0 0-15,0 0 16,-19-18-16,-18 18 16,0 0-16,-19 19 15,-18-37 1,37-19-1,18-38 17,19 1-1,19 37-15,18-18-1,-19 36 1,1 38-1,18-19 1,-18 19 0,-1-19-16,1-37 15,0 0-15,-1 19 16,19-38 0,1-18-1,-20 0-15</inkml:trace>
  <inkml:trace contextRef="#ctx0" brushRef="#br0" timeOffset="29539.98">21282 7162 0,'-18'0'16,"36"0"46,20 0-46,36 0 15,19 19-15,-74-19-1,-1 0 1,-18 19 15,0-1 0,-18 1-15,18-1-16,-19 1 16,0 0-16,1 74 15,-1-19 1,1-55-1,18-1-15,0 1 16</inkml:trace>
  <inkml:trace contextRef="#ctx0" brushRef="#br0" timeOffset="29758.64">21320 7386 0,'0'0'16,"18"0"-1,19 0 1,1 0-16,55 0 15,-56 0 1,-19 0-16</inkml:trace>
  <inkml:trace contextRef="#ctx0" brushRef="#br0" timeOffset="30945.93">21989 6790 0,'-18'0'0,"55"-18"78,19-1-63,-38 19-15,1 0 16,0 0-16,-1 0 16,-36 37 46,-20 0-46,-36 94-1,55-57 17,1-18-32,18-19 15,0 56 1,37-37-1,0-56 1,-18 0-16,18-37 31,-37 18-15,0 1 0,0 73 46,0 20-46,0-38-16,0 130 15,-19-18 17,1-93-17,18-37 1,-37-1-16,18-18 15,0 0-15,-18-18 0,0-20 16,37 20 0,-19-1-1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8-23T23:18:03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8781 6846 0,'0'56'140,"0"-19"-124,-19 19-16,19-19 15,0 0-15,0 19 16,-18 93 0,18-75-1,0-18 1,0-37-16,0-1 16,0 1-1,0-75 63,0-130-46,0 149-32,0-19 15,0 0-15,0 1 16,0 17-16,0 20 15,18-94 1,1 56 0,18 0-1,-37 38-15,19-1 16,-1 19 0,1 0-1,18 0 1,-18 19-1,-1 37 1,-18 18 0,0-55-1,-18-1-15,-20 20 32,1-38-17,19 0-15,-1 0 0,0 0 31,38 0 32,37 18-47,-38 1-1,-18-1-15,19 1 0,-19 18 16,37 93-1,-37-18 1,-37 0 0,0-57-1,18-17-15,-37-1 32,38-37-17,-1 0 1,1-19-16,18 1 15,0-1-15,0 0 0</inkml:trace>
  <inkml:trace contextRef="#ctx0" brushRef="#br0" timeOffset="484.51">9246 7330 0,'19'0'63,"36"0"-32,-36 0-31,0 0 16,-1 0-1</inkml:trace>
  <inkml:trace contextRef="#ctx0" brushRef="#br0" timeOffset="781.06">9265 7181 0,'18'0'62,"19"0"-46,1 0-16,-20 19 16,1-19-16,18 18 0,0-18 15</inkml:trace>
  <inkml:trace contextRef="#ctx0" brushRef="#br0" timeOffset="2436.92">10548 6623 0,'0'-19'47,"-18"19"0,18 19 0,-38 111-16,38-93-31,-18 0 16,-19 57-1,18-57-15,0-19 0,-18 1 16,0 0-1,-37-19 1,55 0-16,0 0 16,-18-38-1,37 20 1,0-1 31,56 19-32,-37 0 1,-1 19-16,1-1 0,-1 1 16,-18 0-1,19-1 1,0-18-16,-19 19 0,0-1 31,0 1-15,0 18-1,-19-18 1,0-1-16,1 1 16,18 0-16,0-1 0,-19-18 15,19 56 1,0-19 0,19-18-16,-19 18 15,56 0 1,18-18-1,-55-19 1,18 0-16,-19 0 16,1 0-16,18-19 31,-37 1-31</inkml:trace>
  <inkml:trace contextRef="#ctx0" brushRef="#br0" timeOffset="37475.07">11032 6995 0,'0'-19'125,"18"1"-109,1-19-1,-19 18 1,19 0 0,-19 1-16,0-1 15,0 0-15,18-18 16,-18 19 0,0-1-1,0 0 1,0 57 78,0 17-79,0 1 1,0-18-1,0-1-15,-18-19 16,18 20-16,-19-20 16,19 38-1,-19-37 1,19-1 15</inkml:trace>
  <inkml:trace contextRef="#ctx0" brushRef="#br0" timeOffset="38084.39">11441 6809 0,'0'18'94,"0"113"-63,-18-94-31,18 0 16,-19 38-1,19-38 1,0-19-16,0 1 31</inkml:trace>
  <inkml:trace contextRef="#ctx0" brushRef="#br0" timeOffset="38506.11">11292 6995 0,'38'19'47,"-1"-19"-31,0 0 0,0 0-16,93 0 15,-74 0 1,-37 0 15,-1 0-31</inkml:trace>
  <inkml:trace contextRef="#ctx0" brushRef="#br0" timeOffset="41114.99">12036 6772 0,'0'-19'93,"38"19"-46,-1 0-31,-19 0-16,1 0 15,18 19 1,-37-1 0,0 1-1,0-1 1,-37 20 0,-19-38-1,38 0 1,-1 0-1,0 0-15,1 0 16,36 0 78,20 18-79,-20 1 1,1-19-16,-19 19 0,18-1 16,1 19-1,-19 1 1,0-20 0,0 1-1,-19 18 16,1-37-31,-1 0 0,1 0 16,-20 0 0,20 0-16,-1 0 15,1 0-15,18-19 16</inkml:trace>
  <inkml:trace contextRef="#ctx0" brushRef="#br0" timeOffset="43192.47">12725 7032 0,'0'75'125,"-56"-1"-110,37-18 1,1-56 15</inkml:trace>
  <inkml:trace contextRef="#ctx0" brushRef="#br0" timeOffset="57498.96">13357 6772 0,'0'0'0,"0"-19"140,19 19-124,-19-19-16,19 1 16,-1-1-1,1 19-15,-1 0 16,1 0 0,0 0-1,-19 37 16,18-18-15,-18 0-16,0 36 31,-18-17-15,-1-20-16,0 20 0,1-20 16,-1 19-1,-18 1 1,0-20-1,18-18-15,1 0 16,-20 0 0,38-18 15,0-1-15,0 0-1,0 1-15,38-1 31,-20 19 1,19 19-17,-18 18 1,0-18 0,-19 18-16,18-19 15,-18 1 1,19 0-1</inkml:trace>
  <inkml:trace contextRef="#ctx0" brushRef="#br0" timeOffset="57811.41">13711 7051 0,'0'18'31,"0"57"-15,0-38-1,0-18-15,-19-1 0,1 1 16</inkml:trace>
  <inkml:trace contextRef="#ctx0" brushRef="#br0" timeOffset="58764.33">14120 6660 0,'-19'0'16,"19"-19"-16,0 38 78,-18 55-62,-19-36-16,-1 17 15,1-17 16,19-38-15,36 0 47,38 37-48,-19 19 1,0-19-1,-18-37 1,0 19 0,-1-19-1,1 0-15,-19-19 0,18-37 16,1 0 0,-19 38-1,0-1-15,19-18 31,-19 74 32,-38 93-47,20 1-1,-1-20 1,19-92-16,0 18 15,0-18 1</inkml:trace>
  <inkml:trace contextRef="#ctx0" brushRef="#br0" timeOffset="60701.41">13785 6846 0,'-18'0'31,"18"-19"-16,0 1 17,0 36 46,-19 57-63,0-1 1,19 19 0,0-55-16,0-1 15,-18 0 1,18-18-16,0-1 0</inkml:trace>
  <inkml:trace contextRef="#ctx0" brushRef="#br0" timeOffset="61045.01">13636 6976 0,'0'0'15,"-18"0"1,55 0 15,56 0-15,-74 0-1,36 0-15,1 0 16,0 0 0,-19 0-1,-18 0-15,-1 0 16</inkml:trace>
  <inkml:trace contextRef="#ctx0" brushRef="#br0" timeOffset="62076.02">14808 6548 0,'38'-18'31,"-1"18"-15,-19 0 0,1 0-1,-19 37 63,-74 93-46,74-93-32,0 75 15,0-56 1,18-19 15,1-37-15,-1 0-1,-18-18 32,0 36-15,0 75-17,0 19 1,-18-1-1,-1-55-15,1-37 16,18-1 0,-38-18-1,38-55 1,0 36 0,0 0-16</inkml:trace>
  <inkml:trace contextRef="#ctx0" brushRef="#br0" timeOffset="62435.36">15348 7181 0,'0'0'0,"19"0"63,36 0-48,-17 0 1,-20 0 0</inkml:trace>
  <inkml:trace contextRef="#ctx0" brushRef="#br0" timeOffset="62623.08">15385 7069 0,'37'0'46,"19"0"-30,-37 0-16</inkml:trace>
  <inkml:trace contextRef="#ctx0" brushRef="#br0" timeOffset="63685.01">16297 6548 0,'-19'-18'31,"0"-1"-15,1 19-1,-1 0 1,1 0 0,18 19-1,0-1 1,0 1-16,0 18 16,0-18-16,18 92 31,-18-73-31,0-1 15,0 0 1,0 0-16,-37-18 0,-19 0 31,19-19-15,0 0-16,18-19 16,19 0-16,0 1 15,-18 18-15,18-19 31,37 19-15,-19 0 0,20 19-16,17 55 15,-36-18 1,-19 18 15,0-18-31,0-37 16,0 18-16,0 0 0,0-18 15,0 37 1,19-38 0,18 1-1,-19-19-15,1 0 16,37 0 0</inkml:trace>
  <inkml:trace contextRef="#ctx0" brushRef="#br0" timeOffset="64934.87">16780 6660 0,'-18'56'125,"-1"0"-109,-18-19-16,18 0 16,-18-18-1,19-19 1,-1 0 0,56 18 62,38 38-63,18-19 1,-56-18 15,-19-19 0,1-37-15,-19 18-16,0 1 0,0-1 16,19-37-1,-19 37-15,0 1 16,18-1-16,-18 1 16,0-1-1,0 56 95,0 38-95,0-38-15,0 0 0,0 19 16,0 18-1,0-36 1,0-20-16,0 1 16</inkml:trace>
  <inkml:trace contextRef="#ctx0" brushRef="#br0" timeOffset="65606.67">17245 6976 0,'0'19'47,"0"0"-32,0-1-15,-37 19 32,37-18-1</inkml:trace>
  <inkml:trace contextRef="#ctx0" brushRef="#br0" timeOffset="66356.44">17729 6697 0,'0'-18'32,"0"36"-32,0-55 15,-18 37 48,-1 0-48,0 0-15,-36 37 16,36 19 0,0-19-1,1 0-15,18 57 16,0-57 0,0 0-16,0 0 15,0-18-15,0 18 16,18 19-1,20-19 1,-20-37-16,1 0 0,-1 19 16,38-19-1,-37-19-15,-1 0 16,1 1-16,-19-1 16,0 1-16,0-20 15,0 20-15,-19-1 16,1 19-1,-19 0 1,-1 19 0,1 55-1,19-55 17,36-1-1,1 1-31</inkml:trace>
  <inkml:trace contextRef="#ctx0" brushRef="#br0" timeOffset="67637.53">18306 6381 0,'-19'-19'63,"38"19"-32,18-18-16,-18 18-15,-1 0 16,19 0-16,-18 0 16,0 18-16,-1 1 31,-18 0-15,0-1-1,-37-18-15,18 19 16,-18-1-16,0 1 0,18 0 15,-36 74 1,55-56 0,0 0-16,0 0 15,0-18-15,0 18 16,18 0 0,38-18-1,-19-19 1,-18 0-16,-1 0 15,1-75 1,-19 57 15,-19 55 16,19 56-31,0-56-1,0 19-15,-18 56 16,-1-56 0,19-1-16,-18-17 15,-38-1 17,37-37-17,1-37 1,18 18-16,0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8-24T00:00:35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7069 8539 0,'-18'0'78,"-1"0"-31,1 0-31,-1 37 0,0-18-1,1-1 1,-1 1-16,1 0 15,18-1-15,-19 1 16,19-1-16,-37 38 31,18 0-15,0 0 0,19-38-16,0 1 0,-18 18 15,18 19 1,0 0-1,0-19 1,0-18-16,0 18 16,0-18-16,18 18 15,38 56 1,0-37 0,0-19-1,-37-19 1,-1-18-1</inkml:trace>
  <inkml:trace contextRef="#ctx0" brushRef="#br0" timeOffset="687.63">7404 9041 0,'0'0'0,"0"-37"78,37-75-62,-18 57-16,-19 17 0,19-17 15,-19 17 1,0 1-1,0 74 79,0 75-78,0-19-1,-38 0 1,38-56-16,-18-18 16,18 0-16</inkml:trace>
  <inkml:trace contextRef="#ctx0" brushRef="#br0" timeOffset="1093.74">7758 9023 0,'0'18'46,"-19"38"-14,0-37-32,19-1 0,-18 1 15,18 0 1,0-1 0</inkml:trace>
  <inkml:trace contextRef="#ctx0" brushRef="#br0" timeOffset="2358.82">8260 8651 0,'19'0'93,"36"0"-77,-17 0-16,-20 18 16,19-18-16,-18 0 15,0 0-15,-1 0 16,1 19-1,-19-1 79,-19 20-78,19-20-16,-56 75 15,19 0 17,-19 0-17,38-37-15,-1-19 16,1 1-16,18-20 0,0-55 47</inkml:trace>
  <inkml:trace contextRef="#ctx0" brushRef="#br0" timeOffset="2562.14">8186 8948 0,'18'0'15,"19"0"17,1 0-32,-1 0 0,0 0 15,-18 0-15,18 0 16,19 0 0</inkml:trace>
  <inkml:trace contextRef="#ctx0" brushRef="#br0" timeOffset="3233.61">8874 8520 0,'37'38'94,"0"110"-63,-18-92-31,-19 0 16,18 37-1,-18-56-15,0 0 16,0 1-16,0-1 0,0 0 16,0 0-1,-55 75 1,55-93-16,0-1 15,-38 1-15,20-1 16,18 1 0,-19 0-1,19-38 32,19 0-16</inkml:trace>
  <inkml:trace contextRef="#ctx0" brushRef="#br0" timeOffset="4327.47">9451 9153 0,'0'37'62,"0"19"-46,-19-37-1,0 74 1,-18-56-16</inkml:trace>
  <inkml:trace contextRef="#ctx0" brushRef="#br0" timeOffset="5248.76">10437 8409 0,'-19'0'31,"0"18"16,19 1-31,-18 0-16,-1-19 15,19 18-15,-37 38 16,0 18-1,37-36-15,-19 17 16,19-17-16,-18 17 16,18-17-16,0-1 15,0 0-15,0 0 16,0 0-16,18 38 16,1-19-1,-19-38 1,18-18-16,1 19 31</inkml:trace>
  <inkml:trace contextRef="#ctx0" brushRef="#br0" timeOffset="6639.36">10902 8558 0,'37'0'94,"19"0"-79,-38 18-15,1 1 16,-19-1-16,0 38 31,0-19-15,-19-37-16,-18 0 15,0 19-15,18-19 16,-18 0-16,18 0 16,1 0-16,55 0 93,0 37-77,0-18-16,-18 18 16,0 0-16,-19 0 15,0-18-15,-19 18 0,0 0 16,-36 19 0,-20-56-1,57 0 1,-1 0-16,0-18 31</inkml:trace>
  <inkml:trace contextRef="#ctx0" brushRef="#br0" timeOffset="6951.56">11274 9004 0,'0'19'31,"0"-1"-31,0 20 16,-37 73-1,18-92 1,19-1-16</inkml:trace>
  <inkml:trace contextRef="#ctx0" brushRef="#br0" timeOffset="7998.11">11906 8651 0,'0'-19'47,"0"0"-16,-18 19-15,-1 0 0,0 0-16,1 0 15,-1 0 1,1 0 0,-1 19-1,0 18 1,19 19-1,0-37-15,0 18 16,0-19-16,56 20 16,-37-38-1,18 0-15,0 0 16,19-19-16,0-18 16,-38-19-16,1 0 15,-19-37-15,-19 37 31,1 38-31,-19 18 0</inkml:trace>
  <inkml:trace contextRef="#ctx0" brushRef="#br0" timeOffset="8513.62">11795 8799 0,'0'-18'31,"-19"36"47,0 20-62,1-1-16,18-19 0,0 1 15,0 18 1,0 0-16,18-18 15,1-19 1,-19 19-16,37-19 0,-18 18 16,-1-18-1,20 0-15,-20-37 0,19 0 16,1-112 0,-38 93-1,-19 38 1,-18-1 15,0 38-31</inkml:trace>
  <inkml:trace contextRef="#ctx0" brushRef="#br0" timeOffset="9700.91">12371 8334 0,'0'0'0,"0"38"62,38 17-46,-20-17-16,1-1 0,-19 19 15,37 55 1,-37-36-16,0-20 16,0 1-16,0-19 15,0 19-15,-19 0 16,1 0-16,-38 18 15,19-55 1,18-19 0</inkml:trace>
  <inkml:trace contextRef="#ctx0" brushRef="#br0" timeOffset="10076.12">12781 9079 0,'0'18'31,"0"19"-16,0 19 1,0 37 0,-19-56-16,0 1 15,19-20-15,0 19 16,-18-18-16,-1 0 16</inkml:trace>
  <inkml:trace contextRef="#ctx0" brushRef="#br0" timeOffset="11637.89">13618 8390 0,'-19'0'125,"-55"75"-94,37-38-31,18-19 0,0 20 15,1 36 1,-19 38 0,37 18-1,0-56-15,0-18 16,18 74 0,19-92-1,1-38 16,-20 0-15,1 0-16</inkml:trace>
  <inkml:trace contextRef="#ctx0" brushRef="#br0" timeOffset="13481.21">14232 8372 0,'0'18'94,"-19"19"-78,0-18-16,1 18 15,-57 19 1,38-19-16,-19 0 15,-18 1 1,55-38-16,19 18 16,19-18 46,37 19-46,-38-1-16,1-18 15,37 38 1,-19-38 0,-18 0-1,-1 0 1,-18-38 15,19 20-31,-19-19 0,18-1 16,1 1-1,-19 19-15,19-1 16,-1 0 0,-18 94 93,0 36-93,-74 113-1,55-75 1</inkml:trace>
  <inkml:trace contextRef="#ctx0" brushRef="#br0" timeOffset="14043.57">14641 8911 0,'19'19'31,"-38"55"0,0 19-15,1-56-16,18-18 0,-19 18 15,1-18 1</inkml:trace>
  <inkml:trace contextRef="#ctx0" brushRef="#br0" timeOffset="14809.33">15292 8632 0,'0'0'0,"-37"-37"16,18 37 0,19-19-1,-37 1-15,0 18 16,18 0 15,1 0-15,-20 18-1,20 38 1,-1 18 0,19-55-16,0 0 15,0 36 1,19-36-16,-1-19 0,20 0 16,36 0-1,0-56 1,-36-18-16,-38 37 15,18-75 1,-18 168 62,-18 37-62,-1 37-1,-18 0 1,37-74-16,-19 0 16,19 18-1</inkml:trace>
  <inkml:trace contextRef="#ctx0" brushRef="#br0" timeOffset="15887.11">15608 8260 0,'0'-19'31,"38"19"16,17 0-31,-17 0-16,-1 0 31,-37 19-16,18 0 1,-18 18 31,-37 74-16,19-36-15,18-1-1,0-55-15,0-1 16,18 1 0,19-19-1,-18 0 1,18-56 0,-37 38-1</inkml:trace>
  <inkml:trace contextRef="#ctx0" brushRef="#br0" timeOffset="16839.79">15515 8316 0,'19'18'93,"0"38"-77,-19 74 0,18 38-1,-18-94 1,0-18 15,0 0-31,-18-38 16,18 20-16,-19-1 15,0 0-15,1 0 0,18-18 16,-19 0 0,19-1-1,-18 1 48,18-1 46,0 20-93,0-57 93</inkml:trace>
  <inkml:trace contextRef="#ctx0" brushRef="#br0" timeOffset="36350.83">16148 9004 0,'0'0'0,"0"37"187,-19 38-171,19-57-16,-18 20 16,-1-20-1</inkml:trace>
  <inkml:trace contextRef="#ctx0" brushRef="#br0" timeOffset="38303.51">16836 8409 0,'0'-19'31,"-18"38"188,-20 37-188,38-38-15,-37 57 0,19-38-1,-1 0 1,19 0-16,0-18 16,0 18-16,0 0 15,-19 75 1,19-38-1,0-18 1,0-19 0,0-18-16,0 0 15,19-19 1,0 0 0</inkml:trace>
  <inkml:trace contextRef="#ctx0" brushRef="#br0" timeOffset="39037.87">17097 8520 0,'0'0'0,"0"-18"16,-19 55 78,-55 75-79,36-38 1,20 0 0,-1-36-1,19 17-15,0-17 16,0-1-16,0 0 16,0 0-16,0-18 15,75 37 16,-57-38-31,1-18 0,-1 0 16,1 0-16,0-18 16,18-38-1,-37 37-15,0 1 16,0-20-16,0 20 16,0-1-1,-19 19-15,1 0 16,-1 0-16,0 0 15,1 19-15,-1-1 16,1-18-16,18 38 31,0-20-15</inkml:trace>
  <inkml:trace contextRef="#ctx0" brushRef="#br0" timeOffset="39350.12">17338 8930 0,'0'0'0,"0"18"31,-18 94 0,-1-38-15,19-36-16</inkml:trace>
  <inkml:trace contextRef="#ctx0" brushRef="#br0" timeOffset="39865.68">17673 8855 0,'0'-18'15,"0"36"-15,0-92 31,0 37-31,0 18 0,19-37 32,0-18-17,-19 55-15,0 1 16,18 18-16,-18-19 16,0 75 77,0 93-77,0-75-16,-37 0 0,18 1 16,1-1-1,-1 38 16</inkml:trace>
  <inkml:trace contextRef="#ctx0" brushRef="#br0" timeOffset="40381.3">18101 8744 0,'0'0'0,"-18"-19"31,-1 19-15,0 0-16,1 0 16,-1 19-1,-37 74 1,38-19 0,18 19-1,0-56-15,0 1 16,0-20-16,37 38 15,19-56 1,-19 0 0,0 0-16,19-37 15,-19-19-15,0 0 16,-18 0-16,0 19 16,-19-19-16,0 0 0,0 19 15,0 0 1,-38 18-16,1 19 15,-56 0 1,75 0-16</inkml:trace>
  <inkml:trace contextRef="#ctx0" brushRef="#br0" timeOffset="40912.54">18455 8148 0,'18'19'31,"1"18"-16,-1-37 1,1 19-16,0 18 16,55 149-1,-74-130 1,0 0-16,0 130 31,-56-56-15,0-37-1,38-56-15,18-18 16,-19-1-16</inkml:trace>
  <inkml:trace contextRef="#ctx0" brushRef="#br0" timeOffset="42193.53">19217 8204 0,'0'-18'15,"38"-1"64,17 19-64,-17 0-15,-20 0 16,1 0-16,18 0 15,-18 0-15,-1 0 32,-18 19-1,-56 18 0,38 0-31,-1-18 0,19 18 16,-18 0-1,18-18-15,-19 36 0,19-17 16,0 55 0,0-56-16,0 0 15,0 0-15,0 0 16,37-18 0,-18-19-1,-19-19 1,18 1-1,-18-1-15,0 112 94,19 0-78,-19 0-1,0 19 1,0-75-16,0 0 16,-37-18-16,37 0 15,-37-1 1,-1-18 0,-17 0-1,36-18-15</inkml:trace>
  <inkml:trace contextRef="#ctx0" brushRef="#br0" timeOffset="46239.14">6288 8204 0,'0'-18'16,"0"-1"15,-37 19 31,18 0-46,1 0-16,-1 0 16,19 19-16,0-1 15,-19 38 1,19 0 0,0 18-1,0-37-15,0 1 16,0-20-16,0 1 15,0 37 1,0-38 0,0 1-16,-18-19 0,18 18 15,-75 1 17,57-19-32,-1 0 0,1 0 15,-1 0-15,0-19 31,19 1-15,19 18 47,18 0-48,-18 18 1,-19 20-1,0-1 1,0 37 0,-19-37-16,1-18 0,-20 74 31,20-56-31,18-18 16,0 37 15,0 0-16,0-38-15,0 1 0,0 55 32,0-55-17,18-1-15,1 1 32,0-19-32,18 0 31,0 0-16</inkml:trace>
  <inkml:trace contextRef="#ctx0" brushRef="#br0" timeOffset="68905.7">8167 9246 0,'0'19'93,"0"-1"-77,0 19-16,0-18 16,-56 111-1,38-111 1,18 18-16,18-37 109,19 0-93,-18 0-16,0 0 16,-1 0-16,19 37 15,-18-37-15,18 19 16,-18-1-16,37 1 15,-19-19 1,0 0 0,-18 0-1,-1 0-15,1 0 47,-19-19 31,18-92-62,-18 74-16,19-1 31,-19 20 0,37-19-15,-18 37 0</inkml:trace>
  <inkml:trace contextRef="#ctx0" brushRef="#br0" timeOffset="70389.75">11664 9134 0,'0'-18'0,"0"36"93,-37 113-61,19-94-32,-1 0 15,0 0 1,38-37 46,18 0-46,-18 0-16,-1 0 16,113 19-1,-76 18 1,-17-18-1,-20-1-15,1-18 16,-1 19-16,1-1 16,0-18-16,-1 19 15,1-19 63,-19-19-62,0 1-16,18-1 16,-18 1-16,19-1 15,18-111 1,0 37 0,-37 56-1</inkml:trace>
  <inkml:trace contextRef="#ctx0" brushRef="#br0" timeOffset="71655.12">15087 9209 0,'-18'0'47,"-19"56"16,18 18-48,19-55-15,0-1 16,-19 1 0,94-19 31,-38 0-32,56 0 1,-37 37-1,-19-18-15,-18-1 0,-1-18 16,1 19 0,0-131 46,-1-92-31</inkml:trace>
  <inkml:trace contextRef="#ctx0" brushRef="#br0" timeOffset="73233.08">17655 9246 0,'0'-19'15,"-37"19"95,-19 131-95,19-57-15,-1 19 0,1-19 16,0 19-1,37-55-15,-19-20 16,19 1 0,37-38 15,1 1-15,-1-1-1,-18 0-15,18 19 16,56 0-1,-37 0 1,-1 0-16,57 38 16,-38-20-1,-36 1-15,110 37 32,-92-19-17,-19-19 1,-18-18-16,-19 19 15,19-19-15,-1 0 32,-18-19-1,19 19-15,-19-37-1,18 0 1,-18-112-1,19-93 1,-19 205 0,0 19-16,0-1 15</inkml:trace>
  <inkml:trace contextRef="#ctx0" brushRef="#br0" timeOffset="80289.56">18492 9581 0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8-24T00:09:33.7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18790 1135 0,'37'0'15,"-74"0"-15,111 37 16,-55-37-16,-19 19 16,-19 36-1,-37 1 1,-18-37 0,-38-1-1</inkml:trace>
  <inkml:trace contextRef="#ctx0" brushRef="#br0" timeOffset="10763.09">5953 6772 0,'0'18'360,"19"1"-345,-19-1 1,0 1 15,18-19 0,-18 19-15,19-1 46,-19 1-46,19-19 15,-19 19-15,18-19 15,-18 18-15,19-18-1,-19 19 1,18-19 47,1 18-32,0-18 0,-19 19-15,18-19-1,1 0 1,-1 0 15,-18 19-15,19-19-1,0 0 17,-1 0-1,1 0 0,-1 0 0,1 0 1,0 0-1,-1 0 0,1 0-15,-1 0 15,1 0 0,0-19-15,-19 0 31,18 19-32,1-18 32,-1 18 0,-18-19-31,19 19-1,-19-18 17,19 18-1,-19-19 31,18 19-46,-18-19 187</inkml:trace>
  <inkml:trace contextRef="#ctx0" brushRef="#br0" timeOffset="24964.02">5172 8018 0,'18'0'500,"-18"19"-422,19-19-47,-19 18 16,19-18-16,-19 19 32,18-19-48,-18 19-15,19-19 47,-19 18-15,18-18-32,1 0 31,-19 19-16,19-19 17,-1 18-17,1-18 63,-1 0-46,1 0 15,0 0-16,-1 0-16,1 0 32,-1 0-31,-18-18 15,19 18-15,0 0-1,-19-19 1,18 19 0,-18-18 15,19 18 0,-19-19-15,18 19-1,1-19 17,-19 1-1,19 18-15,-19-19 15,18 1 94,-18 36 78,-18-18-172,18 19-15,-19-19 46,19 18-46,-19-18 0,19 19-1,-18 0 1,-1-19 62,1 0-47,-1 18 0,0-18 1,1 0-17,-1 0 1,19 19 0,-18-19 15,-1 0-16,0 0 48,1 0-47,-1 0 30,1 0-30,-1-19 0,0 19-1,19-18 1,-18 18 0,-1 0-1,1 0 16,18-19-15,-19 19 0,0-19 31,1 19 15,18-18 1,18 36 202,-18 1-249,19 0-1,0-19 32,-1 0-47,-18 18 32,19-18-17,-1 0 1,1 0-16,0 19 15,-1-19 17,19 0-1,-18 0-15,18 0-1,-18 0 16,18-19-15,-18 1 31,-1 18-16,1-19 0,-1 19-15,1-19 15,0 19 16,-19-18-31</inkml:trace>
  <inkml:trace contextRef="#ctx0" brushRef="#br0" timeOffset="45927.81">8502 10399 0,'37'0'157,"19"0"-126,-38 0-31,1 0 31</inkml:trace>
  <inkml:trace contextRef="#ctx0" brushRef="#br0" timeOffset="46318.34">8520 10288 0,'19'0'110,"18"0"-95,19 0 1</inkml:trace>
  <inkml:trace contextRef="#ctx0" brushRef="#br0" timeOffset="48395.98">9488 9823 0,'0'0'0,"-19"0"110,1 0-95,18 18 17,0 1-17,0-1-15,0 1 16,0 0-16,0 18 16,-19-19-1,0 20 1,19-20-1,-18 1-15,-57 0 16,57-19 15,-19 0-15,37-19 15,37 38 63,-19 36-63,-18-17-31,0 73 16,0-36-1,0-20 1,0-36-16,0 18 16,0-18-16,38 37 31,-1-56-15,19 18-1,-38-18-15,1 0 0</inkml:trace>
  <inkml:trace contextRef="#ctx0" brushRef="#br0" timeOffset="49411.72">10027 9841 0,'-18'19'78,"18"-1"-62,-19 1-16,0-19 15,-18 74 1,19-18-1,-1-18 1,19-20 0,-19 1-1,19 37 1,-18-19 0,-1 0-1,19-18-15,0-1 16,0 1-1,0 18 1,0-18 0,0-1-1,19-18-15,-19 19 16,18-1-16,-18 1 16,19-19-16,0 19 15,-1-1 1,1 1 15</inkml:trace>
  <inkml:trace contextRef="#ctx0" brushRef="#br0" timeOffset="50989.28">10399 10139 0,'0'-19'125,"19"-36"-110,-19 36-15,0-18 16,0 18-16,0 0 16,0 1-1,0-1 1,0 75 140,0 37-140,0-56-16,0 1 15,0-20-15,0 1 16,0-1-16,0 1 16</inkml:trace>
  <inkml:trace contextRef="#ctx0" brushRef="#br0" timeOffset="51395.61">10697 10176 0,'0'19'63,"0"37"-48,0-38-15,0 19 16,0-18-16,-19-19 16,19 19-16</inkml:trace>
  <inkml:trace contextRef="#ctx0" brushRef="#br0" timeOffset="52410.92">10995 10195 0,'0'-19'47,"0"1"-32,0-57 17,0 38-17,0-19 1,0 37 0,0 1-16,0-1 31,0 1-16,0 36 95,0 19-95,0-18-15,0 111 32,0-111-32,0 18 15,0 0-15,0-18 0,18-19 32,-18 19-17,19-19 1</inkml:trace>
  <inkml:trace contextRef="#ctx0" brushRef="#br0" timeOffset="53035.51">11255 9990 0,'-18'0'31,"36"0"-31,-55-19 16,18 19-1,1 38 1,-1-1 0,19 0-1,0 19 1,0-19-1,0-18 1,0 37 0,37-38-1,1-18 1,17 0 0,-36 0-16,0 0 0,-1-37 31,1-37-16,-19 55-15,0 0 16,0 1-16,-19-1 16,-18-18-1,18 18 1,-18 19 0,19 0-1,-1 0 16</inkml:trace>
  <inkml:trace contextRef="#ctx0" brushRef="#br0" timeOffset="53769.72">11627 9767 0,'0'0'0,"19"18"94,-1 38-78,1-19-16,18 75 15,-18 18 17,-19-55-17,0-19 1,0-19-16,0-19 16,0 20-16,-19-20 15,19 38 1,-18-56-1,-1 19 1</inkml:trace>
  <inkml:trace contextRef="#ctx0" brushRef="#br0" timeOffset="87558.66">8037 6827 0,'0'0'0,"0"19"234,18 0-218,-18-1-1,38 20 16,-20-20-15,1-18 0,-1 0-16,20 19 31,-20-19-15,1 0-1,-1 0 1,1 0-16,18 0 31,0 0 0,-18 0-15,0-19 0,-1 19-1,1-18 48,-1 18 46</inkml:trace>
  <inkml:trace contextRef="#ctx0" brushRef="#br0" timeOffset="90167.64">12129 10306 0,'0'0'0,"0"38"110,0 17-95,-37 38 1</inkml:trace>
  <inkml:trace contextRef="#ctx0" brushRef="#br0" timeOffset="91370.27">12613 9804 0,'0'-19'79,"-18"19"61,-1 19-124,-37 37-1,38-38 17,18 20-32,-19-20 0,19 75 31,-19-37-15,19 19-1,-18-38-15,18 56 31,0-19-15,0-55 0,37-1-1,-18-18 17,-1 0-32</inkml:trace>
  <inkml:trace contextRef="#ctx0" brushRef="#br0" timeOffset="92167.21">12892 10009 0,'0'0'0,"0"-19"47,19-18 0,37 18-31,-19 19-1,-37 19 63,0 18-62,-19-18-16,-37 55 16,1-18 15,17-19 0,38 0 0,38-18 16,-1 0-15,-19-19-32,1 0 15,0 0 1</inkml:trace>
  <inkml:trace contextRef="#ctx0" brushRef="#br0" timeOffset="92416.89">13153 10213 0,'0'19'62,"0"74"-46,0-74-16,0 18 0,0-19 15</inkml:trace>
  <inkml:trace contextRef="#ctx0" brushRef="#br0" timeOffset="93338.56">13506 10139 0,'0'-19'78,"0"1"-63,0-19-15,0-38 32,19 38-32,-19 18 15,0 1 1,0-1-1,0 56 64,0 19-64,0 0-15,-19 74 16,19-93-16,0 19 15,0 0 1,0-37 0</inkml:trace>
  <inkml:trace contextRef="#ctx0" brushRef="#br0" timeOffset="93932.55">13748 10065 0,'0'0'16,"-19"0"15,1 0 0,18 18-15,-19 19-1,1-18-15,18 18 0,0 0 16,-19 19 0,19 0-1,19-37-15,-1 18 16,19-37 0,38 0-1,-19-19 1,-19-37-1,-37 19 1,0 19-16,0-38 16,-37 0-1,-1 37 17,20 19-32,-1 0 0,-18 0 31,18 19-16,19 0 1</inkml:trace>
  <inkml:trace contextRef="#ctx0" brushRef="#br0" timeOffset="94744.47">14120 9767 0,'0'18'78,"37"75"-63,-37-55-15,19 17 16,-19-17-16,18 18 16,-18-1-16,19 1 15,-19-19-15,0 38 16,0-19-1,0-19 1,0-19-16,-37 57 16,18-57-1,1-18 17,18 19-32,0 0 15</inkml:trace>
  <inkml:trace contextRef="#ctx0" brushRef="#br1" timeOffset="129320.92">12092 6827 0,'-18'0'31,"36"19"78,19 18-93,-18-18 15,0-19-15,-19 19 0,18-1-1,1 1 1,0-19 15,-1 0-15,1 0-1,-1 18 1,1-18 0,0 0-1,-1 0 1,19-18-1,-18 18 1,0-19 0,-1 19-16,1-18 31</inkml:trace>
  <inkml:trace contextRef="#ctx0" brushRef="#br1" timeOffset="131117.63">7609 8093 0,'0'-19'16</inkml:trace>
  <inkml:trace contextRef="#ctx0" brushRef="#br1" timeOffset="131961.04">7609 8074 0,'0'-19'31,"18"57"157,1-38-173,0 18-15,-19 1 0,18-19 16,1 18-1,-1 1 1,20 0 0,-20-19-1,1 18 1,-1-18 0,1 0-1,0 0 16,-1 0-31,1 0 16,-1 0 15,1 0-15,0 0 0,-1-18-1,1-1 1,0 19-1,-19-19 17,18 19-1,1 0 63</inkml:trace>
  <inkml:trace contextRef="#ctx0" brushRef="#br1" timeOffset="134866.59">14660 10251 0,'0'0'0,"0"18"125,-19 112-94,0-111-31,1 0 31</inkml:trace>
  <inkml:trace contextRef="#ctx0" brushRef="#br1" timeOffset="136678.81">15180 9823 0,'0'-19'15,"-18"19"126,-1 19-125,19-1-16,-37 38 31,0 37-16,37-56 1,-19 38 0,19-38-16,0-18 15,0-1-15,0 19 16,0 1 0,0-1-1,0 0 1,19-18-16,-1-1 15,1 1 1,-19-1 0,19 1-1,-19 0 17,0-1-17,18-18 1,-18 19-1</inkml:trace>
  <inkml:trace contextRef="#ctx0" brushRef="#br1" timeOffset="138146.94">15534 9860 0,'0'18'109,"-19"38"-93,1-19-16,-38 57 16,37-57-1,1-37 1,36 18 93,38 20-93,-19-38 0,1 0-1,-20 0 1,1 0-1,-1-75 1,1-18 0,0 0-1,-19 74 1,0 1-16,0-1 31,0 75 32,0 112-48,0-57 1,-19-55 0,19-37-16,0-1 15,0 1 1</inkml:trace>
  <inkml:trace contextRef="#ctx0" brushRef="#br1" timeOffset="138490.59">15943 10102 0,'0'18'31,"0"20"-31,0 73 16,-37 1-1,18-94 1,19 1 0</inkml:trace>
  <inkml:trace contextRef="#ctx0" brushRef="#br1" timeOffset="139427.87">16297 10027 0,'0'19'32,"0"-56"77,0-19-93,0 19-16,0-1 0,0 20 15,18-19 1,-18 18 15,0 75 47,-18 74-62,18-18 0,0-19-1,0-56-15,0-18 16,0-1-16</inkml:trace>
  <inkml:trace contextRef="#ctx0" brushRef="#br1" timeOffset="140021.48">16464 10158 0,'0'-19'32,"19"-55"-17,-19 36 1,0 1-16,18 0 16,-18 18-1,0-18-15,0 18 16,0 1 15,0-1 0,0 94 47,0-1-62,0-18-16,0 111 16,0-111-1,0-37 1,0-1 15</inkml:trace>
  <inkml:trace contextRef="#ctx0" brushRef="#br1" timeOffset="140693.25">16687 9655 0,'19'0'16,"-19"37"15,0 56-15,19 0-1,-1 19 17,19-75-32,-37 19 15,0 0-15,0 0 0,0-19 16,0 56-1,-18-19 1,-19-36 0,37-20-16,-19 1 15,0-1 1,1-18 62</inkml:trace>
  <inkml:trace contextRef="#ctx0" brushRef="#br1" timeOffset="147816.81">14213 6921 0,'0'-19'0,"0"0"31,0 1 16,0 36 125,0 1-156,0 0-1,19-1 1,-1 1-1,1-1 1,18-18 0,-18 19-1,-1-19 1,1 19 0,0-19-16,-1 0 15,1 0 1,-1 0 15,1 0-15,0 0-1,-1 0 1,1-19 15,-1 19-15,-18-19-16,19 19 0,-19-18 31</inkml:trace>
  <inkml:trace contextRef="#ctx0" brushRef="#br1" timeOffset="152112.6">17078 10325 0,'0'19'62,"-19"18"-46,19 0-1,-18-18 1,-1-1 0,1 1-1</inkml:trace>
  <inkml:trace contextRef="#ctx0" brushRef="#br1" timeOffset="152831.24">17543 9860 0,'-18'0'110,"-1"37"-95,0-18-15,1 18 16,18-19-16,-19 20 16,-18 36-1,37 19 1,0-18 0,0-38-16,0 0 15,0 37 1,0-36-16,18-1 15,1-19 1,0 1 0,-1-19-16</inkml:trace>
  <inkml:trace contextRef="#ctx0" brushRef="#br1" timeOffset="153830.74">17971 10009 0,'-37'0'78,"18"-19"-62,-18 0-1,18 19 32,1 38 0,18-20-47,-19 57 31,19-57-15,0 1 0,0 0-16,37-19 125,1 0-110,-38 18-15,18-18 0,1 19 16,-1 74 15,-18-75-15,0 1-1,-18 0 17,-38 18-17,0-19 1,38 1-1,-1-19 1,19-19 15</inkml:trace>
  <inkml:trace contextRef="#ctx0" brushRef="#br1" timeOffset="154939.88">18231 10251 0,'0'0'16,"0"37"31,0 0-32,-18-37 1,18 19-16,-19-1 31</inkml:trace>
  <inkml:trace contextRef="#ctx0" brushRef="#br1" timeOffset="155580.56">18548 10139 0,'0'-19'62,"0"1"-46,0-1-16,18 19 16,-18-18-16,19-20 15,-19 20 1,0-1 0,0 0-1,0 38 63,0 18-62,-19 19 0,19 19-1,-18-20-15,18-17 16,0 36-1,18-74 17</inkml:trace>
  <inkml:trace contextRef="#ctx0" brushRef="#br1" timeOffset="156064.59">18697 10195 0,'0'0'16,"0"-56"-1,0 19 1,0 18-16,18-37 16,1 19-1,-19 18 32,0 38 0,0 37-31,0 37-1,0 0 1,-19 0-1,19-37 1</inkml:trace>
  <inkml:trace contextRef="#ctx0" brushRef="#br1" timeOffset="156845.88">18957 9748 0,'0'19'62,"19"37"-46,18 18-1,-19 0 1,-18-18-16,19-37 16,0 74-1,-19-19 1,0-18 0,0-37-1,-19 18-15,19-18 16,-19-1-16,-18 19 15,19-18 17,-1-19-32,19 19 15</inkml:trace>
  <inkml:trace contextRef="#ctx0" brushRef="#br2" timeOffset="202189.39">10139 6865 0,'0'18'235,"19"20"-220,-19-20-15,18 1 16,1-1 15,-19 1-15,18-19-1,1 19 1,0-1 0,-1-18 15,1 0-31,-1 0 47,20 0-32,-1-18 1,-19-1 0,1 19-1,0-37 1,-1 18-1</inkml:trace>
  <inkml:trace contextRef="#ctx0" brushRef="#br2" timeOffset="204392">12520 8037 0,'-18'0'16,"55"0"171,-19 37-171,1-18-16,0-1 16,-19 1-1,18-1 1,1 20-1,18-20 1,-18 1 0,-1-19-1,1 0 17,-1 0-17,20 0 1,-1 0-1,-19-19 1,1 1-16,0-1 16,36 0-1,-36 1 1,0-19 0,-1 37-1,-18-19 1</inkml:trace>
  <inkml:trace contextRef="#ctx0" brushRef="#br2" timeOffset="207703.48">19478 10195 0,'18'0'94,"-18"18"-78,0 57-1,-18-19 17,-1-38-32,19 1 31,0-38 16</inkml:trace>
  <inkml:trace contextRef="#ctx0" brushRef="#br2" timeOffset="210983.99">20110 9711 0,'-18'0'250,"-1"0"-234,19 19-1,-18-19 1,18 18 0,-19-18-1,19 37 1,0-18 0,-19 18-1,19-18 1,0-1-16,-18 20 15,18-1 1,0 0 15,0-18-15,0 18 0,0-18-16,0-1 15,0 19 1,0 1-1,0-20 1,0 1 0,0-1-1,0 20 1,0-20 15,0 19-15,0-18-1,0 0 32,18-19-31,-18-19 109</inkml:trace>
  <inkml:trace contextRef="#ctx0" brushRef="#br2" timeOffset="213092.84">20408 9878 0,'-19'0'32,"57"-18"108,-1 18-124,0 0 0,-18 0-1,-1 0 1,1 18-1,-1 1 1,-18 0 0,0-1-1,0 1 1,0-1-16,-18-18 0,-1 0 16,-37 19-1,38-19 16,36 0 63,20 0-78,-20 0-16,1 37 15,-1 1 1,-18-20 0,0 19-1,-18 1 1,-19-38 0,-1 18-1,20-18-15,-1 0 16,1 0-1,-1 0 32</inkml:trace>
  <inkml:trace contextRef="#ctx0" brushRef="#br2" timeOffset="213764.82">20948 10065 0,'0'0'16,"0"18"93,0 1-93,0-1-16,-19 1 15,0 18-15,1 19 16,-1-19 0,1-37-16,18-18 62</inkml:trace>
  <inkml:trace contextRef="#ctx0" brushRef="#br2" timeOffset="-214451.22">21320 10027 0,'18'0'109,"-18"-74"-93,19 37-1,-19-19 1,0 37 0,0 1-16,0-1 15,18 0-15,-18 1 16,0 36 93,0 20-93,0-20-16,0 19 15,0-18-15,0 37 16,0 18 0,0 1-1,0-57-15,0 20 16,0-20 15</inkml:trace>
  <inkml:trace contextRef="#ctx0" brushRef="#br2" timeOffset="-213685.77">21524 9860 0,'0'0'15,"0"-19"32,19 19-16,18 0-15,0 0 0,-18 0-1,-1 19 17,-18 18-17,0-18 1,-18-19-16,-1 18 15,1 1 17,-1-19-32,56 0 109,-18 18-93,-1 1-16,1 37 15,-19-37-15,0 18 16,-37 19 0,0-38-1,18-18 1,0 0 15,1 0-15</inkml:trace>
  <inkml:trace contextRef="#ctx0" brushRef="#br2" timeOffset="-212810.66">21878 9581 0,'0'0'0,"37"37"78,19 56-62,-19 0 0,0 19-1,-18-75 1,-1 56-16,-18-19 16,0 19-1,-18-18 1,-1-38-1,-18 0 1,18 0-16,-18 1 0,19-20 16,-1-18-1</inkml:trace>
  <inkml:trace contextRef="#ctx0" brushRef="#br2" timeOffset="-210904.97">22417 9767 0,'0'-19'0,"0"1"78,0-20-62,37 38 0,1-18-1,-20-1 1,1 19 0,-1 0-16,1 0 15,-19 37 79,-19 56-78,1-55-16,18-20 15,-19 19-15,19 1 16,0-1-16,0 0 15,0-18 1,19-19 0,-19 18-16,18-18 15,1 0 1,0-18 0,-19-1-1,0 0 1,0 38 62,0 18-62,0-18-16,0 0 0,0-1 15,0 57 1,0-1-1,0 0 1,-19 1 0,0-38-16,19-18 15,-18-19-15,-19 0 32,37-19-17,-19 0 1,19 1-16,-19 18 15,19-19-15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8-24T00:17:46.88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8837 9041 0</inkml:trace>
  <inkml:trace contextRef="#ctx0" brushRef="#br0" timeOffset="6232.94">4074 6028 0,'0'-19'78,"0"0"-62,-18 19-16,-1-18 31,0-1-16,1 19-15,-1 0 16,-18 0 15,18 0 1,1 19-17,-1-19 1,-18 37-1,18 0 17,19-18-32,0-1 15,0 1-15,0 0 16,-18 36 0,18-17-1,0-1 1,18 0-16,-18-18 15,38-1 1,-1 1 0,-19-19-1,1 0 1,0 0-16,-1 0 16,-18-19-1,0 1-15,19-1 0,-1-55 16,-18 18-1,0 19 1,0 18 0,0-37-1,0 38 1,0 36 78,0 57-63,0-57-31,0 57 16,0-38-1,0 0 1,0-18-16,0 18 15,0 0-15,0 75 32,0-38-17,0 0 1,0-36-16,0-1 16,-18 74-1,-1-55 1,19 0-1,-18-37-15,18-1 16,-19 1-16,0 0 31,1-19-15,-1 0 15,1-56-15,-1-56 15,0-18-15,19 74-16,0 37 15,0-18-15,0 19 16,38-57 0,-20 57-1,19-20 1,-18 20-16,37-19 31,0 18-15,-38 19-1,1-19-15,-1 1 16,-18-1-16,19 1 16,-19-1 15,0 0-16</inkml:trace>
  <inkml:trace contextRef="#ctx0" brushRef="#br0" timeOffset="7842">4558 5804 0,'-19'19'141,"1"0"-110,18-1-15,-19-18-1,19 37-15,-19-18 16,1 0 0,18 18-1,-19-19 1,19 1-16,0 0 15,-18-1-15,18 1 16,0 18 0,0 0-1,0-18 1,0-1-16,0 20 16,0-1-1,0-19 1,0 1-1,18 0-15,-18 18 32,37 0-17,-18-37 1,0 19 0,-1-19-1</inkml:trace>
  <inkml:trace contextRef="#ctx0" brushRef="#br0" timeOffset="9388.73">4744 6362 0,'18'0'47,"1"0"-31,0-18 0,37-19-1,-38-19 1,1 0 15,-1 19-31,1 0 16,0-56-1,-19 18 1,0-36 0,0 92-16,0-18 15,-19 18-15,19 0 31,-19 19 48,19 19-48,-18 93 0,-1-38-15,19-18-1,0 18 1,0-18 0,-18-19-16,18-18 0,-19 18 15,19 0 1,-19 1-1,19-1-15,0 0 16,-18-18-16,18-1 16,-19 38-1,19-37 1,0-1 0,0 1-1,0-94 48,19-36-48,-1 74-15,-18 18 16,0 0 0,19 19 15,0 0-16,-1 19 1</inkml:trace>
  <inkml:trace contextRef="#ctx0" brushRef="#br0" timeOffset="10326.06">5283 5823 0,'0'19'94,"-37"55"-63,19-55-31,18 18 16,0-19-1,-19 20 1,19 36-1,0 19 1,0-56-16,0 0 16,19 1-16,-1-20 15,1 19 1,-1-37 0,1 0-1</inkml:trace>
  <inkml:trace contextRef="#ctx0" brushRef="#br0" timeOffset="11138.26">5469 5990 0,'0'19'78,"0"18"-62,-18-18-16,-19 18 16,-1-18-1,76-1 95,17 1-95,-36-1 1,0 1-1,-1-38 17,1 1-17,-19-1 1,0 1-16,18-1 16,-18 0-1,19-18 16,-19 93 48,0 56-64,0-75-15,0-19 16,0 38-1,0-37 1</inkml:trace>
  <inkml:trace contextRef="#ctx0" brushRef="#br0" timeOffset="11825.66">5730 5879 0,'18'0'78,"1"56"-62,0 55 15,-1 19-16,-18-92-15,0-20 16,0 19 0,0 1-1</inkml:trace>
  <inkml:trace contextRef="#ctx0" brushRef="#br0" timeOffset="13028.5">6083 5693 0,'19'18'109,"18"19"-93,-37 1-16,19-20 16,-19 20-16,18-1 15,1 112 1,0-56 0,-19-19-1,0-18-15,0-38 16,0 75-1,-38-37 1,38-19 0,-18-37-1,-1 19 1,1-19 0</inkml:trace>
  <inkml:trace contextRef="#ctx0" brushRef="#br0" timeOffset="13699.96">6567 6288 0,'-19'0'16,"38"0"62,37 0-63,-19 0 1,-18 0 0,-1 0 31</inkml:trace>
  <inkml:trace contextRef="#ctx0" brushRef="#br0" timeOffset="14074.81">6586 6121 0,'0'0'16,"37"0"46,19 18-46,-19 1 0</inkml:trace>
  <inkml:trace contextRef="#ctx0" brushRef="#br0" timeOffset="34601.28">7404 5823 0,'-18'0'31,"-1"0"-15,0 0 31,-18 0-32,19 0 1,-1 0-16,-18 37 47,0 0-32,18 19 1,19-19 0,0-18-1,0 55 1,0-18-1,19-19 1,-1-18-16,1-19 16,37 0-1,-1-37 1,1-38 0,-37 20-1,-19 17-15,0 1 16,0 0-16,0-19 31,0 38 0,0 55 32,0 19-48,0-38-15,0 19 16,37 94 0,-18-57-1,-1 19 1,-18-56 0,19 56-16,-1-18 15,-18 18 1,0-19 15,0-37-31,0 0 16,0 1-16,0-20 15,-18 57 1,-1-57 0,1 1-1,-1-19 1,-18 0-1,-19-56 1,37-56 0,19 57-16,0 36 15,0-18 1,0 0 0,19-1-16,0-17 0,36 17 15,1 20 1,-19-1-1</inkml:trace>
  <inkml:trace contextRef="#ctx0" brushRef="#br0" timeOffset="35616.62">7851 5507 0,'0'18'93,"-19"19"-61,19-18-32,-19 0 0,19-1 15,-18 38 1,-1 0 0,19 18-1,-18-36-15,18-20 16,-19 57-1,19-38 1,0 19 0,0-38-1,0 1-15,0 18 16,0-18-16,0 36 16,0-17-1,0-1 1,0 0 15,0 0-15,19-18-1,-19-1 1,18-18 0</inkml:trace>
  <inkml:trace contextRef="#ctx0" brushRef="#br0" timeOffset="38069.18">7925 2958 0</inkml:trace>
  <inkml:trace contextRef="#ctx0" brushRef="#br0" timeOffset="38241.3">7944 2753 0,'0'0'15,"18"-18"32</inkml:trace>
  <inkml:trace contextRef="#ctx0" brushRef="#br0" timeOffset="39303.33">8334 2958 0,'19'0'47,"37"-37"-31,-19 0 0,-18-19-1,-1 37-15,-18-18 16,19-75-1,-19 1 1,0 36 0,0 57-1,0-1-15,0 0 16,-19 19-16,1 0 62,18 19-46,-19 18 0,19 0-1,-19 56 1,19-37-16,0 0 16,0 0-16,0 0 15,-18 93 1,18-56-1,0-38 1,0-36 0,0 0-1</inkml:trace>
  <inkml:trace contextRef="#ctx0" brushRef="#br0" timeOffset="39740.69">8706 2530 0,'0'19'31,"-18"18"1,18 0-17,-19-18-15,-18 55 16,18 1 0,1 18-1,18-38 1,0-36-16,0 0 15,18-19-15,1 0 16</inkml:trace>
  <inkml:trace contextRef="#ctx0" brushRef="#br0" timeOffset="40365.51">8837 2679 0,'0'0'0,"0"19"47,-19 36-31,0-36-1,1 18-15,-1-18 16,19-1 46,19-18-46,18 0 0,-18 0-1,-1 0-15,19-18 32,-18-1-1,-19 112 63,-19 37-63,19-111-16</inkml:trace>
  <inkml:trace contextRef="#ctx0" brushRef="#br0" timeOffset="40818.54">9041 2530 0,'0'0'15,"19"19"32,0 18-31,-1 19 0,1 0-1,-19-38-15,18 57 16,-18-1-1,0-18 1,-37-19 0,19-18-1,18-1 17</inkml:trace>
  <inkml:trace contextRef="#ctx0" brushRef="#br0" timeOffset="41646.51">9488 2902 0,'-19'0'15,"38"0"79,-1 0-78,20 0 15,-20 0-15</inkml:trace>
  <inkml:trace contextRef="#ctx0" brushRef="#br0" timeOffset="41958.92">9469 2809 0,'56'0'63,"0"0"-48,-38 0 1</inkml:trace>
  <inkml:trace contextRef="#ctx0" brushRef="#br0" timeOffset="43285.5">10009 2604 0,'0'0'0,"0"19"109,-75 56-93,38-38 0,18-37-1,38 0 63,37 18-62,-38-18-16,38 19 16,-37-19-1,0 0 1,-1-19 0,-18 1-1,0-19 1,0 18-1,19 0 1,-19 38 62,0 18-62,0 19-16,0 74 15,0-37 1,0-74 0</inkml:trace>
  <inkml:trace contextRef="#ctx0" brushRef="#br0" timeOffset="43973.01">10232 2474 0,'0'-18'16,"0"36"-16,0-55 63,19 37-48,-1 0 1,1 0-16,-1 0 31,-18 19-15,0-1-1,0 1 1,-18 37 15,-19-19-15,18-19-1,19 1 1,56-19 47,18 0-48,-55 19 1</inkml:trace>
  <inkml:trace contextRef="#ctx0" brushRef="#br0" timeOffset="44722.69">10604 2679 0,'0'19'63,"0"36"-48,0-17 1,0 17 0,0-36-16,0 0 15,0-1 1</inkml:trace>
  <inkml:trace contextRef="#ctx0" brushRef="#br0" timeOffset="44972.63">10567 2809 0,'37'-18'62,"0"18"-46,-18 0-1,-1 0-15</inkml:trace>
  <inkml:trace contextRef="#ctx0" brushRef="#br0" timeOffset="45519.34">10827 2772 0,'0'0'0,"0"-19"16,0 1-16,0-1 15,19-37 1,-19 0 0,0 19-1,0 19 1,18-1 0,-18 56 77,0 38-77,0-57-16,0 20 16,0-1-16,0 0 15,-18 37 1,18-55-1,0 0 1</inkml:trace>
  <inkml:trace contextRef="#ctx0" brushRef="#br0" timeOffset="46269.16">11255 2902 0,'19'0'94,"-1"0"-79,1 0-15,18 0 16,-18 0 0,-1 0-1</inkml:trace>
  <inkml:trace contextRef="#ctx0" brushRef="#br0" timeOffset="46487.86">11274 2772 0,'18'0'47,"57"0"-32,-57 0 1</inkml:trace>
  <inkml:trace contextRef="#ctx0" brushRef="#br0" timeOffset="47018.99">11683 2753 0,'0'-18'0,"0"36"0,0-73 16,0 17 0,19 1-16,-1 0 0,-18-19 31,0 37-31,19 1 16,-19-19-1,0 55 63,0 94-62,0-38 0,0 38-1,0-75-15,0 38 16,0-38-1,0-19 1</inkml:trace>
  <inkml:trace contextRef="#ctx0" brushRef="#br0" timeOffset="47628.45">11869 2493 0,'19'0'79,"18"0"-64,-19 0-15,1 0 16,18 0-1,-18 0 1,-19 18 78,0 20-79,0-1-15,-19-19 16,1 38-16,18-18 16,-38 92 15,20-112-31,18 1 16,0 0-16,0-1 15,0 1 16</inkml:trace>
  <inkml:trace contextRef="#ctx0" brushRef="#br0" timeOffset="47831.46">11869 2791 0,'37'0'47,"19"18"-15,-37-18-32</inkml:trace>
  <inkml:trace contextRef="#ctx0" brushRef="#br0" timeOffset="51564.85">8186 5990 0,'0'19'16,"0"-38"62,0 1-62,0-1-16,18-37 31,-18 1-15,19 36-1,-19 0-15,0 1 16,18 18-16,-18-19 15,0 0 32,0 57 63,0 36-95,0 1 1,0-1 0,-18-55-16,18 36 15,0 20 1,-19-57-1,19 1 1,0 0 0,0-1 15,19-36 0</inkml:trace>
  <inkml:trace contextRef="#ctx0" brushRef="#br0" timeOffset="52330.42">8297 5767 0,'0'-19'31,"19"19"63,18 0-78,56 0-1,19 0 1,-38 0 15,-55 0-15,-19 19 93,0 18-93,-38 56 0,20 19-1,-1-75 1,-18 19-16,18 37 15,19-74 17,0-1-17</inkml:trace>
  <inkml:trace contextRef="#ctx0" brushRef="#br0" timeOffset="52580.2">8427 6065 0,'0'-19'31,"19"19"0,18 0-15,19 0 0,-19 19-16,-18-19 15,18 18-15,0-18 0,-18 0 16</inkml:trace>
  <inkml:trace contextRef="#ctx0" brushRef="#br0" timeOffset="53236.32">8837 5711 0,'0'0'31,"18"0"16,1 0-16,-1 37-15,20 19-1,-20 0 17,-18-37-32,19 18 15,-19 0-15,18 0 16,-18 94 0,0-57-1,0 0 1,-18-55-16,-1 0 15,19-1 1,0-36 93</inkml:trace>
  <inkml:trace contextRef="#ctx0" brushRef="#br0" timeOffset="53845.5">9227 6121 0,'19'0'47,"55"-19"-16,-55 19-15,0 0 0,-1 0 15</inkml:trace>
  <inkml:trace contextRef="#ctx0" brushRef="#br0" timeOffset="54142.32">9246 5935 0,'19'0'31,"36"0"-16,1 0 1,-37 0 0,-1 0-16,1 0 15</inkml:trace>
  <inkml:trace contextRef="#ctx0" brushRef="#br0" timeOffset="57250.96">9953 5711 0,'0'-18'15,"0"-1"32,37 0-31,-18 1-1,-1-1 1,20 19 0,-20 0-1,1 19 32,-19 18-31,0-18-16,0-1 15,0 19 1,-19 38 0,-18-1-1,0-18 1,18-37-16,0 18 15,1-37-15,-1 19 16,-18-1 0,18-18-1,1 0 1,18-37 62,0 0-62,0 18-1,0 1 1,37 18 0,-18 0-1,-1 0 1,1 37 15,-1 0-15,1-18-1,-19-1-15,19 1 16,-19-1 0,37-18-1,-18 0 16</inkml:trace>
  <inkml:trace contextRef="#ctx0" brushRef="#br0" timeOffset="57516.52">10269 6102 0,'0'-19'63</inkml:trace>
  <inkml:trace contextRef="#ctx0" brushRef="#br0" timeOffset="58219.5">10530 5897 0,'0'0'16,"0"-18"-1,0-1 1,0-18 0,0-19-1,18 37 1,-18-18-16,0 0 0,0-19 16,19 38-1,-19-1-15,0-18 16,0 55 78,0 1-79,18 0-15,-18-1 16,0 57-1,0-20 1,0 39 0,0-57-16,0 37 15,0-18 1,0-37 0</inkml:trace>
  <inkml:trace contextRef="#ctx0" brushRef="#br0" timeOffset="58891.44">10697 5637 0,'19'0'94,"36"-19"-78,-36 19-16,18 0 15,-18 0-15,18-18 16,-18 18 0,-19 37 77,0 74-61,0-73-17,-19 36 1,0-55-16,1 18 16,18 0-16,-19-18 15,1 37 1,18-38-16,0 1 15,-19-19 17</inkml:trace>
  <inkml:trace contextRef="#ctx0" brushRef="#br0" timeOffset="59125.51">10734 5879 0,'56'0'47,"0"0"-31,-19 0-16,-18 18 15,-1-18 1,1 0-16</inkml:trace>
  <inkml:trace contextRef="#ctx0" brushRef="#br0" timeOffset="60312.74">11255 5860 0,'19'0'78,"37"0"-63,-38 0-15,1 0 16,-1 0-16,1 0 16</inkml:trace>
  <inkml:trace contextRef="#ctx0" brushRef="#br0" timeOffset="60968.88">11516 5655 0,'0'-18'31,"18"-1"0,19 19-15,-18 0-16,18 0 16,0 0-1,-18 0 1,18 37-16,-18-18 16,-19 0-1,18-1-15,-18 1 0,0-1 16,-55 20 15,36-38-31,0 0 16,-18 0-16,56 0 78,37 18-63,-19 20 1,0 17 0,-37-17-1,0-1-15,0-19 16,0 20-16,-37-1 16,0-37-1,-19 0 16,37 0-31</inkml:trace>
  <inkml:trace contextRef="#ctx0" brushRef="#br0" timeOffset="69835.85">9376 6660 0,'-18'0'16,"-1"19"15</inkml:trace>
  <inkml:trace contextRef="#ctx0" brushRef="#br0" timeOffset="70241.96">9283 6679 0,'19'0'141,"18"0"-125,-18 0-16,-1 0 15,19 18 1,-18 1 0,0-19 15</inkml:trace>
  <inkml:trace contextRef="#ctx0" brushRef="#br0" timeOffset="70617.2">9358 6548 0,'37'0'94,"37"0"-63,-55 0-31,55 0 31,-55 0-31</inkml:trace>
  <inkml:trace contextRef="#ctx0" brushRef="#br0" timeOffset="72413.32">10251 6381 0,'0'-19'141,"18"19"-125,38-18-1,-37 18 1,-1 0 15,-18 37-15,0 0-1,0 19 1,-18-37-16,-20-1 16,1-18-1,19 0 1,36 0 62,19 19-62,38 92-1,-75-73 1,0-20 0,0 1-1,-56-1 16,-18-55-15,55 0-16,0 37 16,1-19-1</inkml:trace>
  <inkml:trace contextRef="#ctx0" brushRef="#br0" timeOffset="72913.5">10511 6586 0,'0'0'0,"0"-38"31,0-55-15,19 19 0,-19 18-1,0 38-15,0-1 31,0 38 48,18 129-48,-18-92-31,19 19 15,-19-1-15,0 0 16,18 57 0,-18-75-1,19-56 1</inkml:trace>
  <inkml:trace contextRef="#ctx0" brushRef="#br0" timeOffset="73272.49">10678 6883 0,'0'-18'31,"38"-38"-15,-1 0-1,37-18 1,-55 36-1,18-17-15,0 17 16,-18 1-16,18 0 0,0 0 16,-37 18-1</inkml:trace>
  <inkml:trace contextRef="#ctx0" brushRef="#br0" timeOffset="73647.69">10920 6827 0,'19'0'47,"55"-93"-16,-55 56-31,18 0 15,-18 0-15,18 0 16,37-19 0,-55 56-1</inkml:trace>
  <inkml:trace contextRef="#ctx0" brushRef="#br0" timeOffset="82988.97">14343 2791 0,'38'0'94,"-20"-19"-79,1 0-15,37-92 16,-19-38 0,-19 19 15,-18 55-31,0 19 16,0-111-1,-18 74 1,-1 56-1,19 18-15,-18 1 16,-1 18 0,19-19-16,-19 19 0,1 56 78,18 0-63,0-19-15,0 112 16,0-38 0,0-55-1,0 18 1,18 131 0,-18-93-1,19-19 1,-19-56-16,0 56 15,0 0 1,0-37 0,0 0-1,0-38 17,0-55 14</inkml:trace>
  <inkml:trace contextRef="#ctx0" brushRef="#br0" timeOffset="83504.67">14808 2679 0,'0'-19'94</inkml:trace>
  <inkml:trace contextRef="#ctx0" brushRef="#br0" timeOffset="83676.55">14827 2400 0,'0'0'16,"19"0"31,-19-19-47</inkml:trace>
  <inkml:trace contextRef="#ctx0" brushRef="#br0" timeOffset="85051.37">15757 1879 0,'-18'19'110,"-1"-19"-95,0 37 1,1-19 0,-1 1-1,1 18 1,18-18-16,0-1 0,0 1 15,-19 18 1,19 0 0,0 19-1,0-37-15,0-1 16,0 1-16,0 18 16,0 19-1,0-19 1,0-18-1,0-1-15,0 1 16,0 18 15,19-18-31,-19-1 16,18 1 0,1 0-1,-19-1 1,0 1-1,18-19-15,-18 18 188</inkml:trace>
  <inkml:trace contextRef="#ctx0" brushRef="#br0" timeOffset="89268.8">16259 2046 0,'-18'0'125,"-19"56"-110,-1 0 1,1-19 0,19-18-16,18-1 15,-19-18 1,38 0 78,36 56-79,1-19 1,-19-18 15,-18-19-15,0-19-1,-1-18 1,1-93 0,-19 74-1,18 19 1,-18 18-16,0 38 78,0 74-62,0-37-16,0 130 15,0-112 1,0-37 15</inkml:trace>
  <inkml:trace contextRef="#ctx0" brushRef="#br0" timeOffset="89612.41">16594 2381 0,'19'19'31,"-19"18"-15,0-18-16,0-1 16,-19 38-1,19-37-15,0-1 16,0 1-1</inkml:trace>
  <inkml:trace contextRef="#ctx0" brushRef="#br0" timeOffset="90580.92">17134 2288 0,'-19'0'16,"19"-37"93,0-56-93,0 74-16,0-18 15,0-19 1,0 38 0,0 74 77,0 130-61,0-112-32,0 0 0,0 1 15,0-1 1,0-55 0,0-1-1,0-55-15</inkml:trace>
  <inkml:trace contextRef="#ctx0" brushRef="#br0" timeOffset="91205.81">17357 1953 0,'0'0'15,"19"0"64,-1 0-64,19 19-15,57-19 16,-57 0 15,-37 19-15,18-19-16,-18 18 47,0 1-32,0-1-15,0 1 16,0 18-16,-18 0 15,-1 1-15,1 73 16,-20 19 0,1-18-1,37-38 1,0-55 0,0 0-16,0-1 15</inkml:trace>
  <inkml:trace contextRef="#ctx0" brushRef="#br0" timeOffset="91408.88">17376 2437 0,'55'0'47,"1"0"-32,-37 0-15,18 0 0</inkml:trace>
  <inkml:trace contextRef="#ctx0" brushRef="#br0" timeOffset="92268.46">17878 1693 0,'-19'0'31,"38"0"157,18 19-172,-18-1-16,55 94 15,-18-19 1,-56-56-1,0 19 1,37 0-16,-37-19 0,0 19 16,0 37-1,-37 37 1,-19-37 0,38-56-16,-1 0 15,-18 19 1,18-56-1,1 0 48,18 19-16</inkml:trace>
  <inkml:trace contextRef="#ctx0" brushRef="#br0" timeOffset="94830.19">14455 4111 0,'0'-18'47,"0"-1"-16,0 1 0,0-20-15,-19 38 0,-18-18-16,0 18 15,18 0 1,1 0-16,-1 0 15,0 0 1,1 0-16,-1 18 16,1 1-1,-1 74 1,19-19 0,0-18-1,37-19-15,-18 1 16,-1-20-16,20 1 15,18-19 1,37-37 0,-56-38-1,-19 1 1,-18 37 0,0-1-16,0 20 31,0 55 47,0 37-62,0-36-16,0 17 15,38 113 1,-20-38-1,-18 19 1,0-75 0,0-18-16,0 19 15,0-20-15,-18 1 0,-1 0 16,0-19 0,19 0-16,-18-18 0,-1-19 15,1-19 16,-20-18-31,38-37 0,0-19 16,0-56 0,19 37-1,0 56-15,-1 19 16,19 0-16,-18 0 16,37-19-1,-19 37-15</inkml:trace>
  <inkml:trace contextRef="#ctx0" brushRef="#br0" timeOffset="95314.43">15106 4204 0</inkml:trace>
  <inkml:trace contextRef="#ctx0" brushRef="#br0" timeOffset="95470.41">15106 3963 0,'0'-19'47,"19"19"-32,-1 0-15</inkml:trace>
  <inkml:trace contextRef="#ctx0" brushRef="#br0" timeOffset="96876.57">16166 3535 0,'-18'37'140,"-1"-19"-124,1 1-16,-20 18 16,20 19-1,-1-37 1,19-1-16,-18 75 16,18-18 15,0 18-16,0-75-15,0 20 16,0 36 0,0-37-16,0-18 15,0 55 1,0-37 0,18 1-1,-18-20-15,19 19 31,-1-18-15,-18 0 0,19-1-16,0 1 15,-19-1 1,18-18 0</inkml:trace>
  <inkml:trace contextRef="#ctx0" brushRef="#br0" timeOffset="98298.08">16613 4186 0,'0'18'0,"0"-92"125,19-75-94,-19 93-31,0 19 15,0 0-15,0 18 0,0-18 32,18 0-17,-18 18 1,0 1 0,0 36 93,0 20-93,0-1-16,0 0 15,-18 223 16,18-185-31,0-1 16,0 75 0,0-112-1,18-55 17</inkml:trace>
  <inkml:trace contextRef="#ctx0" brushRef="#br0" timeOffset="99282.2">16929 3758 0,'-18'-19'15,"73"19"95,38 19-95,-55-19-15,-1 0 0,0 0 16,0 19 0,-18-1-1,-19 1 32,0-1-16,-19 38-15,1-19 0,18 1-16,-19-1 15,-37 74-15,38-55 16,-1 0-16,-18 93 16,18-38 15,1-92-31,18 18 0,0-93 62</inkml:trace>
  <inkml:trace contextRef="#ctx0" brushRef="#br0" timeOffset="99516.47">16929 4186 0,'0'0'16,"37"0"46,19 0-46,0 18-1,18 1 1,-36-19-16,-20 19 16,19-19-16</inkml:trace>
  <inkml:trace contextRef="#ctx0" brushRef="#br0" timeOffset="100234.97">17673 4167 0,'0'75'63,"-37"166"-32,37-222-31,-18 0 15</inkml:trace>
  <inkml:trace contextRef="#ctx0" brushRef="#br0" timeOffset="100969.11">17990 3739 0,'0'0'15,"18"0"1,1 0-1,-1 0-15,20 0 16,-20 0-16,1 0 16,37 93-1,-38-37 1,-18 0 15,0-37-31,-18-1 16,-20 1-1,1-19 1,19 0 0,36 0 46,19 18-46,-37 1-16,19 55 15,0 38 1,-57-38 0,-17-18-1,17-37 1,20-19-16,-1 0 16,1-37 15,18 18-31</inkml:trace>
  <inkml:trace contextRef="#ctx0" brushRef="#br0" timeOffset="101484.62">18436 4260 0,'0'-18'16,"0"-1"-16,0-18 15,0 18 1,0-18-16,19-19 0,-19 19 16,18-93-1,-18 18 1,19 56-16,-19 19 16,18-37-1,-18 111 63,0 93-62,0-55-16,0 185 16,0-148 15,0-57-31,0-36 0,0 0 15,0-1-15,0 1 16</inkml:trace>
  <inkml:trace contextRef="#ctx0" brushRef="#br0" timeOffset="102281.34">18808 3516 0,'0'-19'31,"0"38"16,56 55-32,-19-36-15,-18 17 16,-1 1-16,1 19 16,37 185-1,-56-111 1,0-19-1,0-93 1,0 19-16,-19-19 16,19 1-16,-37 36 15,18-74 1,1 0 31,18 19 15</inkml:trace>
  <inkml:trace contextRef="#ctx0" brushRef="#br0" timeOffset="132100.95">14548 5860 0,'0'-18'31,"0"-1"-15,0 0 46,-19 19-46,1-18 0,-1-1-16,-18 0 31,0 19-16,18 0 1,1 0 0,-1 19-1,19 18 1,-19-37 0,19 38-16,0 17 15,0-17 1,0-20-16,0 38 0,38 0 15,-38-38 1,18 1 0,1-19-16,-1 0 15,38 0 1,-19-56 0,-18-18-1,-19 37-15,19-1 16,-19 1-1,0 19-15,0-1 0,0 93 110,0-18-95,0-19-15,0 131 32,18-112-32,-18 37 0,0 55 31,0-17-15,0-57-16,0-18 15,-37 149 1,0-112-1,18-56 1,1-19-16,-1-18 31,-18-74-15,37 18 0,-19 19-16,19-38 15,0 20-15,37-131 16,1 74-1,36-18 17,-37 74-32,0 0 15,1 0-15,-20 19 0,38 0 32,0-19-17,-38 19 1,-18 18-1</inkml:trace>
  <inkml:trace contextRef="#ctx0" brushRef="#br0" timeOffset="133647.46">15106 5618 0,'0'-18'62,"-19"18"-15,1 0-15,-1 0-17,19 18-15,0 57 16,0-38 15,19-37-31,18 18 31,-18-18-15,-19-18-16,18-1 16,-18 1-16,0-1 0,0-18 15,0-19 1,-18 37-1,-1 19 17</inkml:trace>
  <inkml:trace contextRef="#ctx0" brushRef="#br0" timeOffset="134709.51">15404 6269 0,'18'0'31,"20"0"-16,-1-18 1,19-19 0,-19-1-1,-19-17-15,20 17 0,-20 1 16,1-130 0,-1 18-1,-18-56 1,0 131-1,0 37-15,-18-38 32,-1 75-17,1 0 32,-1 56-31,19 18-1,0 1 1,0-19-16,0-19 16,0 74-1,19-36-15,-19-19 16,0 111 0,0-111-1,0 0-15,0 18 16,0-18-16,-19 111 15,19-92 17,0-57-32,-19 1 15,19 0-15,0-1 32,0-36-1,0-94-16,0 56-15,19-18 16,0-56 0,-19 92-1,18 38 32</inkml:trace>
  <inkml:trace contextRef="#ctx0" brushRef="#br0" timeOffset="135378.63">16222 6083 0,'93'0'125,"-74"19"-109,-1-19-1,1 0 1</inkml:trace>
  <inkml:trace contextRef="#ctx0" brushRef="#br0" timeOffset="135722.26">16297 5916 0,'18'0'78,"19"0"-47,-18 0-31,0 0 16,-1 19-16,1-19 0</inkml:trace>
  <inkml:trace contextRef="#ctx0" brushRef="#br0" timeOffset="137503.48">17134 5339 0,'-19'0'94,"1"37"-79,-20-18 1,20 37 0,-1-38-16,19 20 15,-18-1-15,-1 0 16,0 19-16,1 18 15,18 1 1,-19 36 0,19-55-1,0-19-15,19 112 16,18-93 15,0 0-15,-18-56-16,-1 18 31</inkml:trace>
  <inkml:trace contextRef="#ctx0" brushRef="#br0" timeOffset="138628.01">17506 5562 0,'0'-18'32,"0"36"61,0 38-77,-19-19-16,-55 75 16,37-93 15,74-1 78,19 1-93,-19 0-16,-18-19 15,55 18 1,-55-18 0,-1-56-1,1 38 1,-19-20-16,18-36 16,-18 18 15,0 38 0,0 36 0,0 38-15,0-37-16,0 36 16,-18 1-16,-1 19 15,19-1-15,0-18 16,-18-19-16,18 19 15,0-37 1</inkml:trace>
  <inkml:trace contextRef="#ctx0" brushRef="#br0" timeOffset="138924.64">17971 5935 0,'0'111'47,"-37"57"-31,37-150 0,0 1-16</inkml:trace>
  <inkml:trace contextRef="#ctx0" brushRef="#br0" timeOffset="139986.93">18436 5544 0,'0'0'16,"0"-19"15,19 19 16,55 19-32,-55 18 1,-19-18-16,18-1 16,-18 1-1,0-1-15,0 1 16,-37 18-1,-19-37 1,19 0 0,18 0-16,57 0 78,17 37-63,-36-18-15,18 111 16,-37-37 0,-18-18-1,-38-19 17,37-38-32,1-18 0,-20 0 31,20-37-16,18 18-15</inkml:trace>
  <inkml:trace contextRef="#ctx0" brushRef="#br0" timeOffset="140580.49">18845 5953 0,'0'-18'15,"0"-1"-15,0 0 16,0-18 0,0 0-16,0-38 15,0-18 1,19 19-1,0 37 1,-19 18 0,0 1-1,0 92 79,0 131-78,0-94-16,-19-18 15,0 186 1,19-223 0,0-19-16,0-18 15,0 0-15</inkml:trace>
  <inkml:trace contextRef="#ctx0" brushRef="#br0" timeOffset="141096.26">19180 5414 0,'19'18'47,"74"112"-15,-75-74-32,20 0 15,-38 37 1,18 37-1,-18-74-15,0 0 0,0 0 16,-37 37 0,-19-37-1,38-38-15,-20 1 16,20-1-16,-1-18 16</inkml:trace>
  <inkml:trace contextRef="#ctx0" brushRef="#br0" timeOffset="142923.7">17004 2679 0,'18'19'125,"1"-1"-110,-1 1 1,20 18 0,17-18-1,-17-1 17,-20 1-32,1-19 15,-1 18-15,1-18 16,37 19-1,-19-19 1,-18 0 0,-1-19-16,1 1 15,18-19 1,-18 18 0,-1 0-1,1 19 1</inkml:trace>
  <inkml:trace contextRef="#ctx0" brushRef="#br0" timeOffset="144345.24">16539 4576 0,'18'0'63,"1"19"-48,-19 0 1,18-1 0,1 1-16,0-1 15,-1 1 1,38 0-1,-37-1 1,18-18-16,0 19 16,-18-19-16,74 0 31,-19 0-15,-18-37-1,-38 37-15,20-19 31,-38 0-15,18 19 0</inkml:trace>
  <inkml:trace contextRef="#ctx0" brushRef="#br0" timeOffset="163231.43">3832 8967 0,'0'0'16,"0"18"15,38-18 78,17-37-78,-55 19-31,19-1 16,0-18-16,-1 18 16,19-74-1,-18 56 1,-19 0-16,19 0 16,-19-1-16,0-73 31,0 36-16,0 20 1,0 36-16,0 0 16,-19 19-16,19-18 0,-19 18 47,19-19-32,-18 19 1,18 19 15,-19 18-15,19-18-1,0 36 1,0 38 15,0-18-15,0-19-1,0-19-15,0 0 16,0 56 0,0-37-1,0 0 1,0-19-16,0-19 16,-18 1-16,18 0 15,0-1-15,0 1 16,0 0-1,0-1 1,0 1 0,0-38 109,0 1-110,0-20 1,18 1 0,-18 18-1</inkml:trace>
  <inkml:trace contextRef="#ctx0" brushRef="#br0" timeOffset="163934.75">4390 8372 0,'-37'37'141,"-19"74"-110,56-92-31,-18 18 16,18 131 15,0-113-31,0-36 15,0 18-15,18-18 0,20 18 32,-20-18-17,1-19-15,-1 0 16,1 0 0</inkml:trace>
  <inkml:trace contextRef="#ctx0" brushRef="#br0" timeOffset="165231">4800 8595 0,'0'0'0,"0"-19"62,18 1-31,-18-1 1,-18 19-17,-20 0-15,1 0 32,19 37-17,-1 0 1,19 19-1,0-37 1,0-1-16,19 20 16,36-38-1,-36 0 17,0-19-32,-19-18 15,18 18-15,-18 1 16,0-20-1,0 20-15,0 55 94,0 130-63,0-111-31,19 168 16,-19-94 0,0-19-1,-19-18 17,19-74-32,-18 18 15,-1-37 1,-18 0-1,0-18 1,37-1-16,0-18 31,0-56-15,18 56-16,19-19 16,1 19-16,-20-1 15,75-55 1,-74 75-1</inkml:trace>
  <inkml:trace contextRef="#ctx0" brushRef="#br0" timeOffset="165777.76">5172 8372 0,'-19'18'79,"1"57"-64,18-38-15,-19 74 16,19-36-1,0-1-15,0 56 16,0-74 0,19-37-16,-1-1 0,19-18 15</inkml:trace>
  <inkml:trace contextRef="#ctx0" brushRef="#br0" timeOffset="166902.66">5432 8502 0,'0'0'0,"0"-19"47,0 38 15,-74 111-31,37-93-15,55-37 78,57 37-79,-20 1 1,-17-38 0,-20 18-16,1-18 15,-1 0 1,-18-56 0,0 1-1,0-1 1,0 37-1,19 1-15,-19-1 16,0 56 62,0 93-62,0-55-1,0-38 1,0-18 0</inkml:trace>
  <inkml:trace contextRef="#ctx0" brushRef="#br0" timeOffset="167418.16">5730 8372 0,'0'0'16,"18"0"46,20 18-46,-20 1 0,-18 37-16,38 74 15,-38-19 17,0-55-32,0 0 15,0-19-15,0 0 16,0 1-1,-19-38 32</inkml:trace>
  <inkml:trace contextRef="#ctx0" brushRef="#br0" timeOffset="168308.36">6121 8223 0,'0'0'0,"-19"0"31,56 37 63,-18 37-78,-1-36-16,1-1 15,18 93 1,-37-37 0,0 0-1,0-56-15,0 0 16,0-18-16,-18 37 16,-1-38-1,0 1 1,19-38 62,0 1-78</inkml:trace>
  <inkml:trace contextRef="#ctx0" brushRef="#br0" timeOffset="168808.25">6493 8762 0,'0'0'15,"18"-18"32,19 18-31,-18 0-1,0 0-15,-1 0 16,1 0 0,-1 0 15</inkml:trace>
  <inkml:trace contextRef="#ctx0" brushRef="#br0" timeOffset="169136.47">6548 8576 0,'-18'0'15,"55"0"48,0 0-48,-18 0-15,-1 19 16,1-19 0,0 0-16</inkml:trace>
  <inkml:trace contextRef="#ctx0" brushRef="#br0" timeOffset="171432.93">7404 8706 0,'0'0'0,"0"19"62,19-19-15,18 0-31,-18-19-16,-1 1 16,57-75-1,-38 0 1,-19 0-1,1 37-15,-19 0 16,0-18-16,0 18 16,0 0-16,-19-18 15,1 37 1,-1 18 0,19 0-1,-18 19 1,18 19 46,-19-19-46,19 37-16,0-18 0,0 18 16,0 56-1,0-56-15,0 19 16,0 0-16,0 74 15,0-18 1,0-1 0,0-74-16,0 1 15,-19 55 1,1-19 0,18-18-16,0-38 15,-19 20-15,19-1 16,-18-18-1,18-38 48,18-74-47,-18 56-16,19-19 0,-19 0 15,0 19 1,0-19-1,18 56 48</inkml:trace>
  <inkml:trace contextRef="#ctx0" brushRef="#br0" timeOffset="172244.94">8093 8000 0,'-19'0'63,"19"37"-47,0-19-16,-19 1 15,19 0-15,-37 18 16,0 74-1,18 1 1,19-19 0,0-19-1,0 19 1,0-37 0,0-19-1,19-18 1,0 0-1</inkml:trace>
  <inkml:trace contextRef="#ctx0" brushRef="#br0" timeOffset="175712.92">8409 8204 0,'0'-18'78,"18"-1"-47,20 0 1,-20 19-32,1 0 31,18 0-15,-37 38-1,0-20 1,0 19-16,0 1 15,0 17 1,-37 1 0,0 37-1,-1-56-15,1 19 16,-19 0 0,19-37-1,19-57 48,36-17-48,-18-1 1,19 37 0,-1 19-16,-18-18 15,19 18-15,0 0 31,-1 55-15,1-36-16,-19 18 16,37 0-1,-18-18 1,-1 0 0,1-19-1,18-19 1</inkml:trace>
  <inkml:trace contextRef="#ctx0" brushRef="#br0" timeOffset="175962.88">8688 8613 0,'0'0'31</inkml:trace>
  <inkml:trace contextRef="#ctx0" brushRef="#br0" timeOffset="177196.98">9153 8074 0,'0'0'0,"0"37"109,-56 75-93,19-75-1,0-37 1,18 19 0,0-19-1,57 18 79,18 19-78,-19 1-1,0-38 1,-18 18-16,-1-18 15,1 0 1,18 0 0,-37-18-1,19-1-15,-19 0 16,37-36 0,-37 17-1,0 20 1,0-1-1,18 19 32,-18 37-15,0 38-17,0-38-15,-18 19 16,-1 93-1,19-94 1,0-36 0,0 0 15</inkml:trace>
  <inkml:trace contextRef="#ctx0" brushRef="#br0" timeOffset="177868.7">9618 8446 0,'0'0'0,"19"0"79,-1 0-64,1 0-15,-1 0 0,1 0 16,0 19-1,-1-19-15</inkml:trace>
  <inkml:trace contextRef="#ctx0" brushRef="#br0" timeOffset="178555.95">9953 8167 0,'-19'0'31,"19"-19"0,56 19-15,-19 0 15,-18 19-15,0-19-16,-19 19 15,18 36 1,-18-17 0,-18-38-1,-1 18-15,0-18 16,1 0-1,-1 0 1,38 19 47,18-1-48,-18 20-15,-1 55 16,-18-19 15,0-55-31,-18 36 16,-20-55-1,20 0 1</inkml:trace>
  <inkml:trace contextRef="#ctx0" brushRef="#br0" timeOffset="179665.36">10269 7981 0,'0'-19'0,"37"57"156,19 17-140,-37-17 0,-1-1-16,1-19 0,-19 20 15,37 73 1,-37-36 0,0 18-1,0-56 1,0 0-16,-37 56 31,18-37-15,1-19-1,18-18-15,-19-19 16,1 0 0</inkml:trace>
  <inkml:trace contextRef="#ctx0" brushRef="#br0" timeOffset="180508.62">10809 8558 0,'-19'0'15,"38"0"79,-1 0-78,38 0-1,-19 0 16</inkml:trace>
  <inkml:trace contextRef="#ctx0" brushRef="#br0" timeOffset="181180.38">10790 8409 0,'-19'0'31,"94"0"78,-38 0-93,19 18 0</inkml:trace>
  <inkml:trace contextRef="#ctx0" brushRef="#br0" timeOffset="181711.49">10920 8279 0,'19'0'63,"-1"0"-48,1 18-15,37 19 16,-19-18 15,-18 0-31,-1-19 16,-18 18-1,0 1 1,0-1 0,0 1-1,-18 18 1,-20 19-1,1-19 1,19-18 0</inkml:trace>
  <inkml:trace contextRef="#ctx0" brushRef="#br0" timeOffset="184008.05">11627 8576 0,'19'0'78,"-1"0"-62,1 0-16,-19-18 0,19-1 16,18-18-1,19-19 1,-1-18-1,-36 36-15,0 1 16,-1-37 0,-18-1-1,0-36 1,0 55 0,0 0-16,0-56 31,-18 94-16,18-1 1,-19 19 62,19 19-62,0-1 15,0 1-15,0 0-1,-19-1 1,19 1 0,0-1 30,0 20-30,0-20-16,0 1 16,0 18-1,-18 19 1,18 18 0,0-18-16,-19 0 15,19 111 1,-37-18-1,37-37 1,0-75-16,-19 19 16,19 18-1,0-37 1,0 1 0,0-20 30,0-55 1,0-56-31,0 37-16,0 0 0,0 1 16,0-20-1,0 57-15,0-1 16,0 0-1,19 38 64,18 18-48,-18-18-31,18-19 15,-18 0 1,18 0 0,0-19-16</inkml:trace>
  <inkml:trace contextRef="#ctx0" brushRef="#br0" timeOffset="187038.53">12371 7795 0,'-18'0'156,"-1"18"-141,1 1-15,-1 18 16,0 38 0,1 18-1,18 37 1,0 19 15,0-93-31,0-1 0,18 38 31,1-74-15,0 0 0</inkml:trace>
  <inkml:trace contextRef="#ctx0" brushRef="#br0" timeOffset="187881.89">12743 8037 0,'-18'0'47,"-38"0"-15,37 0-32,1 0 0,-19 0 31,18 0-31,19 18 78,0 20-62,-19-1-16,19-19 15,-18 38 1,-1-37 15,38-19 47,18-19-62,0 19-16,0 0 0,38 56 31,-57-19-15,-18 0-16,0-18 15,0 18-15,0-18 16,-18-1-16,-19 20 16,-1-20-1,20-18-15,-1 0 31,1 0-15,18-18 0</inkml:trace>
  <inkml:trace contextRef="#ctx0" brushRef="#br0" timeOffset="188522.54">12855 7646 0,'0'0'15,"19"0"48,18 74-48,-37-55-15,37 18 16,0 38 0,-18-20-16,-1-17 15,38 92 1,-56-37-1,0-37-15,0 0 16,0 92 0,-37-55-1,0-37 17,37-37-32,-19-19 0,1 0 31,-1 0 16</inkml:trace>
  <inkml:trace contextRef="#ctx0" brushRef="#br0" timeOffset="189584.82">13469 8427 0,'0'0'0,"-19"0"15,57 0 79,-20 0-78,19 0-16,-18 0 15,18 0 1,-37 19 0,19-19-16</inkml:trace>
  <inkml:trace contextRef="#ctx0" brushRef="#br0" timeOffset="189912.71">13469 8241 0,'0'0'16,"19"0"46,36 0-46,-17 0 0,-20 0-16,1 19 0,-1-19 31,20 19-31</inkml:trace>
  <inkml:trace contextRef="#ctx0" brushRef="#br0" timeOffset="194442.85">14455 7906 0,'0'-18'78,"-19"18"-47,-18 0-15,-19 0 0,19-19-1,18 19 32,1 0-31,18 37 62,0 38-62,0-56-1,-19 18-15,19-19 16,-18 1-16,18 0 0,0-1 31,-19-18-15,38 0 62,55 0-63,-37 0-15,1 0 16,-1 19-16,0 18 16,0 37-1,-37-18 1,0-19 0,-18 1-1,-1-38-15,0 18 0,1 1 16,-1-19-16,-37 0 15,0-19 1,38 1 0,-1-1-1,19 0 17</inkml:trace>
  <inkml:trace contextRef="#ctx0" brushRef="#br0" timeOffset="194974.31">14604 7665 0,'0'-19'15,"18"19"32,20 0-31,-20 0-16,1 0 31,-19 37-15,0 0-1,-37 1 1,18-20-1,-18 1-15,18-1 16,19 1 15,56 0 32,-37-1-48</inkml:trace>
  <inkml:trace contextRef="#ctx0" brushRef="#br0" timeOffset="195302.33">14846 7981 0,'0'19'78,"0"55"-62,0-37-16,0 19 0,-19-19 16,0 38-1,19-57 1</inkml:trace>
  <inkml:trace contextRef="#ctx0" brushRef="#br0" timeOffset="195458.51">14771 8186 0,'0'-19'31,"37"0"0,1 19-15,-20 0-16,1 0 0</inkml:trace>
  <inkml:trace contextRef="#ctx0" brushRef="#br0" timeOffset="195942.54">15106 8111 0,'0'0'0,"0"-18"16,0-20-16,19-55 15,-19 0 17,0 56-32,0 18 0,0-18 15,18 19 1,-18-1-1,0 56 48,0 38-47,0-38-16,0 19 15,0 148 1,0-111-1,-18-18-15,18-19 0,0-19 16,0-19 0,0 1 15</inkml:trace>
  <inkml:trace contextRef="#ctx0" brushRef="#br0" timeOffset="196770.82">15646 8334 0,'-19'0'31,"0"0"-16,38 0 79,18 19-78,-18-19-16,-1 0 15,1 0 1,0 0-16</inkml:trace>
  <inkml:trace contextRef="#ctx0" brushRef="#br0" timeOffset="197005.05">15646 8204 0,'0'0'0,"18"0"47,38 0-32,-37 0-15,-1 0 0,1 0 16,18 0 0</inkml:trace>
  <inkml:trace contextRef="#ctx0" brushRef="#br0" timeOffset="198535.99">16427 7851 0,'-19'0'15,"19"-19"17,19 0-1,0 1-16,-1 18 1,1 0-16,18 0 31,-18 0-31,-1 0 0,1 0 16,-1 37 0,-18 0-1,0 19 1,0-37-16,0 55 15,-18 19 1,-57 19 0,1-38-1,37-55-15,18-1 16,-18-18-16,18 0 16,1 0-1,-1-37 1,19 19-1,0-1-15,19-18 16,18 18 15,0 19-15,-18 0 0,-1 0-16,1 19 0,0-1 15,18 20 1,-19-20-1,-18 1-15,19-19 16,0 18-16,18 1 31,-19-19-15</inkml:trace>
  <inkml:trace contextRef="#ctx0" brushRef="#br0" timeOffset="201987.95">17041 7832 0,'-19'0'31,"19"-19"-15,-18 19 31,-1-18-32,0 18 1,1 0-1,-1 0 1,19 18-16,-18-18 0,-1 19 31,19 18-15,-37 19-16,37-19 16,-19 38-16,19-38 0,0 19 15,0 55 1,0-36-1,56-19 1,-37-19-16,-1-37 16,19 37-1,1-37 1,-1-37 0,0 18-1,-37-37-15,19-18 16,-19 37-1,-19 0 17,0 37-32,1 0 15,-1 0-15,1 0 0,-38 37 32,37 0-17,19 0 1,19-18 15</inkml:trace>
  <inkml:trace contextRef="#ctx0" brushRef="#br0" timeOffset="208127.14">14436 7181 0,'19'0'94,"0"0"-79,55 0 16,-37 0-15,-18 0-16,-1 0 16,20 0-16,-1 0 15,-19-19-15,20 19 16,55 0 0,-19 0-1,-18 0 1,-38 0-16,20 0 15,55 0 1,-56 0 0,19 0-1,-38 0 1,1 0-16,-1 0 16,20 0-16,18 0 15,-1 0 1,-17 0 15,-20 0-31,1 0 16,74 0-1,-37 0-15,-19 0 16,37 0 0,38-18-1,-75 18-15,19 0 16,93 0-1,-19 0 1,0-19 0,-55 19-1,18-18-15,-19 18 0,75-19 16,37 19 0,-112-19-1,19 19-15,0 0 16,19 0-1,-19 0-15,0 0 0,205 0 32,-38 56-17,-111-37-15,-19-1 16,0 1-16,1 0 16,408 36-1,-167 1 1,75 0-1,-206-19-15,20-18 16,-38-1-16,19 20 16,37-20-16,-19 19 15,20-18-15,203 55 16,57-18 0,-280 0-1,-37-37-15,577 74 31,-316-56-15,-279 0-16</inkml:trace>
  <inkml:trace contextRef="#ctx0" brushRef="#br0" timeOffset="-196351.61">4279 11423 0,'0'0'0,"0"-19"0,37-18 47,-37 0-31,19 18 0,-19 0-1,0 1-15,18-38 31,1 0-15,-1-18 0,-18 18-1,0 37-15,0 1 16,0-1-16,0-18 16,-18 18-1,18 1-15,-19-1 16,1 0 31,-1 57 46,19 36-77,0-37-16,0 0 16,0 57-1,0-1 1,0-19 0,0-37-1,-19 19-15,1 74 31,18-55-31,-19-20 32,19 1-17,0-19 1,0-18-16,0 18 16,0-74 77,19-75-77,-19-36 0,0 92-1,0 37 1,18 19 31,1 0-47</inkml:trace>
  <inkml:trace contextRef="#ctx0" brushRef="#br0" timeOffset="-195711.14">4651 10883 0,'0'0'16,"-19"19"62,-18 36-47,37-36-31,-37 0 16,18 36-1,19-17-15,-18-1 16,18 56 0,0-19-1,0-18 1,0-37-16,0 18 15,18 0 1,1-37 0,-1 19-1,-18-1 1</inkml:trace>
  <inkml:trace contextRef="#ctx0" brushRef="#br0" timeOffset="-194320.54">4930 11125 0,'0'-19'31,"0"1"16,-37 18-16,18 0-31,1 18 32,-20 57-17,38-19 1,19-1 0,-19-36-16,19 0 15,36-1 1,-17-36-1,-1-38 1,-37 19 0,0-1-1,0 20-15,0-1 32,0 38 30,0 18-46,0 19-1,0 37 1,18-56-16,-18 0 16,19 75-1,0-19 1,-19-19-1,0-18-15,0-37 16,-38 55 0,20-74-1,-19 0 1,18-19 0,19 1-16,0-1 15,0 1-15,0-75 31,19 37-15,36 0 0,-36 37-16,0 1 15,36-19 1,-36-1-16</inkml:trace>
  <inkml:trace contextRef="#ctx0" brushRef="#br0" timeOffset="-193539.77">5358 10883 0,'-19'0'63,"19"19"-48,-18-19-15,-20 74 16,20 0 15,-1-36-31,1 55 16,18 18-1,0-18 1,37-18 0,-37-57-16,18 1 0,-18 0 15,19-19-15</inkml:trace>
  <inkml:trace contextRef="#ctx0" brushRef="#br0" timeOffset="-193164.81">5414 11181 0,'0'18'78,"55"57"-62,-17-19 0,17 18-1,-36-55 1,-19-1-16,19 1 16,-1-1 15</inkml:trace>
  <inkml:trace contextRef="#ctx0" brushRef="#br0" timeOffset="-192883.67">5618 11292 0,'-18'0'16,"-1"19"0,-18 37-1,0-38 1,18 20-16,-18 17 16,37-36-1</inkml:trace>
  <inkml:trace contextRef="#ctx0" brushRef="#br0" timeOffset="-192383.79">5730 11069 0,'18'0'93,"20"75"-77,-38 18 0,0 0-1,0-38 1,0-17-16,0-20 16,0 1-16,0-1 15,-19-18 16</inkml:trace>
  <inkml:trace contextRef="#ctx0" brushRef="#br0" timeOffset="-191602.5">5916 10790 0,'0'-19'31,"56"75"31,-19 0-46,-18-19-16,-1 0 16,1 19-16,-1-19 15,-18 1-15,0-1 16,19 75 0,-19-57-1,0 1 1,0-37-16,0-1 15,-37 38 1,18-19 0,1-18-1</inkml:trace>
  <inkml:trace contextRef="#ctx0" brushRef="#br0" timeOffset="-190540.27">6567 11385 0,'19'0'125,"36"0"-109,-17 0-1,-1 0 16,-19 0 1</inkml:trace>
  <inkml:trace contextRef="#ctx0" brushRef="#br0" timeOffset="-190056.22">6604 11199 0,'0'0'0,"19"0"110,18 0-95,-18 0-15,18 0 16,-19 0 0,1 0-1,-19 19 1</inkml:trace>
  <inkml:trace contextRef="#ctx0" brushRef="#br0" timeOffset="-180527.2">7479 10920 0,'-19'0'125,"0"0"-110,1 19 1,-1 18 0,1-18-1,-1 18 17,19-19-32,0 20 31,-19 36-16,19-18 1,0 0 0,0-38-16,0 1 15,0 0-15,0 18 16,0-19 0,19-18-1,0 0 1,-1 0-16</inkml:trace>
  <inkml:trace contextRef="#ctx0" brushRef="#br0" timeOffset="-179683.65">7590 11069 0,'19'-19'31,"18"-18"0,0 19-15,-18 18-16,-1 0 15,20 0 1,-20 0 0,1 18 15,-19 19-15,0 1-1,0-1 1,-19 0-1,19 0-15,-18-18 16,-20 18-16,20 0 16,-38 19-1,19-56 17,18 0-32,19-18 46,0-20-30,0 20-16,19 18 16,-1 0-1,1 0 1,0 0 0,-1 18-1,1 1-15,-19 0 16,37 36-1,-18-36 1,-1-19 0,1 0-1,-1 0 1,1 0 0</inkml:trace>
  <inkml:trace contextRef="#ctx0" brushRef="#br0" timeOffset="-178761.92">8037 11069 0,'37'56'109,"0"0"-93,-18-38-16,-1 20 15,38 73 1,-37-74 0,-1-37-1,-18 19 1</inkml:trace>
  <inkml:trace contextRef="#ctx0" brushRef="#br0" timeOffset="-178355.54">8279 11050 0,'-19'0'47,"0"38"-31,-18 18-1,-19 18 1,38-37 0,-1 0-16,-18 1 31,37-20-15,0 1-1,0-1 1,-19-18 15</inkml:trace>
  <inkml:trace contextRef="#ctx0" brushRef="#br0" timeOffset="-177324.83">8465 11199 0,'37'0'94,"0"19"-78,-18-19-16,-1 0 15,1 0 1,-1 0-16</inkml:trace>
  <inkml:trace contextRef="#ctx0" brushRef="#br0" timeOffset="-176559.14">8781 11032 0,'0'-19'15,"18"1"32,1 18-31,0 0-16,-1 0 0,1 0 31,-1 18-15,1 1-16,-19 18 15,0-18 17,-19-1-17,-36 1 17,36-19-17,56 0 48,-18 37-48,18-18 1,-18 18 0,-19-18 15,0 18-16,0-19-15,-19-18 0,-18 19 32,18-19-17,-18-19 17</inkml:trace>
  <inkml:trace contextRef="#ctx0" brushRef="#br0" timeOffset="-175575.24">9190 10827 0,'0'19'109,"93"92"-93,-56-36 0,-18 18-1,0-56 1,-19 0-16,0 19 15,0-37-15,-19 74 16,0-56 15,-18 0-15,0-37 0,18 19-1</inkml:trace>
  <inkml:trace contextRef="#ctx0" brushRef="#br0" timeOffset="-174200.15">9581 10678 0,'-19'0'31,"38"0"78,18 0-77,-18 0-32,-1 0 15,1 19 17,-19 18-17,0-18 1,0 18-1,-19-18-15,19-1 16,-37 19 0,-19-18-1,19 0 1,18-19 0,1 0 15,18-19 16,0 0-32,0 1-15,0-1 32,18 19-17,1 0 1,0 0-1,-1 19 1,1-1 0,-19 1-1,18 0 1,-18-1 0,19 1-16,0-1 46,36 1-14,-36-19-32,0 0 15,-1-19 1</inkml:trace>
  <inkml:trace contextRef="#ctx0" brushRef="#br0" timeOffset="-171154.17">10269 11050 0,'0'19'125,"0"18"-109,-18-18-16,18 18 31,0 0-31,0-18 0,0 18 16,0 0-1,0 1 1,-19-57 15</inkml:trace>
  <inkml:trace contextRef="#ctx0" brushRef="#br0" timeOffset="-170857.6">10158 11181 0,'18'0'47,"1"-19"-32,-1 19-15,1 0 16,55 0-1,-36 0 1,-20 0 0</inkml:trace>
  <inkml:trace contextRef="#ctx0" brushRef="#br0" timeOffset="-169982.8">10734 11162 0,'0'0'15,"0"-18"-15,0-38 16,19-19 0,-1 1-1,-18 37 1,0-1-1,0 20-15,0-1 0,0 1 16,0 36 93,0 19-93,0-18-16,0 0 16,-18 74-1,18 0 1,-19-19 0,19-55-1,-18 18-15,18 19 16,0-38 15,0 1-15,0 0-16,0-1 31,0 1 0,0-1 0</inkml:trace>
  <inkml:trace contextRef="#ctx0" brushRef="#br0" timeOffset="-142692.31">11385 11181 0,'-18'0'0,"-1"0"63,38 0 46,-1 0-93,1 0-16,0 0 16,-1 0-16,1 0 15,18 18 1,-18-18 15</inkml:trace>
  <inkml:trace contextRef="#ctx0" brushRef="#br0" timeOffset="-142254.95">11385 11050 0,'0'-18'31,"0"36"-31,38-36 110,-1 18-95,-19 0-15,20 0 31,-20 0-15</inkml:trace>
  <inkml:trace contextRef="#ctx0" brushRef="#br0" timeOffset="-138208.99">12241 10623 0,'0'18'157,"-18"19"-142,-1-18-15,0 18 31,-18 0-15,0-18 0,18 0-1,1-1 1,36-18 78,19 19-79,-18-1-15,56 1 16,-38 0 0,0-19 15,-18 0-16,-1 0 1,1-19 15,-19 0-15,0 1-16,0-1 0,18-55 31,-18 55-15,0 1-16,0-1 31,0 56 63,0 0-79,0 1 1,0 17 0,0 1-16,-18-19 15,-1 94 1,1-75 0,18-19-1,0-19-15,-19 1 31,19-38 32</inkml:trace>
  <inkml:trace contextRef="#ctx0" brushRef="#br0" timeOffset="-137552.92">12576 10846 0,'0'0'0,"19"18"125,18 38-109,-19-37-16,20 55 31,-20-37-31,19 19 0,-18-18 0,18 36 31,-18-55-31,-19-1 16,0 1-16,18-1 0,1-18 31</inkml:trace>
  <inkml:trace contextRef="#ctx0" brushRef="#br0" timeOffset="-137177.92">12855 10920 0,'0'0'16,"-19"0"0,1 0 15,-19 19 0,-38 92-15,-18 1-1,37 0 1,56-75 0,0-18-16,-18-1 15</inkml:trace>
  <inkml:trace contextRef="#ctx0" brushRef="#br0" timeOffset="-136240.7">12985 10585 0,'0'-18'32,"0"-1"30,0 1-46,19-1-16,-1 19 15,1 0 1,0 0 0,-1 0-1,-18 19 16,0-1-15,0 1 0,-18 18-1,-1-37 1,0 37-16,1-18 0,-19 18 16,37-18-1,-19-1 1,19 1 15,37-19 16,0 0-31,-18 0-16,0 0 15,-1 18-15,1 1 16,-1-19-1,1 19 1</inkml:trace>
  <inkml:trace contextRef="#ctx0" brushRef="#br0" timeOffset="-116963.89">13450 10995 0,'38'0'172,"-1"0"-156,0 0 0,-18 18-1,-1-18-15,1 0 31,18 0-15</inkml:trace>
  <inkml:trace contextRef="#ctx0" brushRef="#br0" timeOffset="-115839.21">14046 10827 0,'0'-37'94,"18"-19"-78,-18 19-16,0 18 15,0-18-15,0 0 16,0 18-16,0 1 16,0-1-16,0 1 15,0 36 126,0 57-125,0-20-1,0 38 1,0-55-16,0-1 15,0 56 1,0-56 0</inkml:trace>
  <inkml:trace contextRef="#ctx0" brushRef="#br0" timeOffset="-115105.03">14213 10623 0,'0'0'16,"19"-56"31,18 56-16,-37-19-31,18 19 0,1-18 16,0 18-1,-1 0 1,1 18 0,-19 1-16,0 55 31,-19 1-16,1-20-15,-1-17 16,-18 17-16,18 1 16,-18 0-16,-19 18 15,19-36 1,18-76 46,19-17-46,0 36-16,38 0 16,-38 1-16,18 18 0,1 0 31,18 0-15,-37 18-16,19-18 15,-19 19-15,0 0 16,37 18-1,-19-19 1,1-18 0,18 0-1</inkml:trace>
  <inkml:trace contextRef="#ctx0" brushRef="#br0" timeOffset="-114667.35">14455 10771 0,'0'0'16,"19"0"46,-1 19-31,1 18-15,18 19 0,-18-19-1,-1 0-15,1-18 16,-1 18 0,1-18-1,0-19 1</inkml:trace>
  <inkml:trace contextRef="#ctx0" brushRef="#br0" timeOffset="-114261.52">14715 10697 0,'0'19'47,"-18"-1"-31,-1 1-16,-18-1 15,0 20 1,-38 55 0,57-93-1,-1 18-15,1-18 16,18 19 0</inkml:trace>
  <inkml:trace contextRef="#ctx0" brushRef="#br0" timeOffset="-113277.3">15255 10716 0,'0'0'0,"0"-19"16,0-18 30,0 55 79,0 94-109,-19-38 0,19-18-1,0-37 1,-18-1-16,18 1 16</inkml:trace>
  <inkml:trace contextRef="#ctx0" brushRef="#br0" timeOffset="-112964.95">15143 10864 0,'37'0'63,"112"0"-32,-111 0-31,-1 0 0,0 0 16,0 0-1,-18 0-15</inkml:trace>
  <inkml:trace contextRef="#ctx0" brushRef="#br0" timeOffset="-111183.67">16018 10567 0,'0'-19'110,"-19"1"-95,-18 18 1,18 0 0,1 0-16,-20 0 31,38 37-16,-18-19 1,18 20 0,0-20-1,0 1-15,18 18 16,20-18 0,-20-19-1,1 0 1,-1 0-1,1-19-15,0 0 16,-1 1-16,-18-1 0,19 1 16,-19-20-1,0 20-15,0-1 32,0 38 77,0 37-93,0-1-1,0 38 16,0-55-15,0-1 0,0-19-16,0 1 15,0 0-15,-19-1 0,19 1 32,0-1-17,0 1 63,0 0-15,0-1-16,0 1 46</inkml:trace>
  <inkml:trace contextRef="#ctx0" brushRef="#br0" timeOffset="-107731.36">16687 10604 0,'0'56'125,"-37"74"-93,37-74-17,0-38 1,0 1 15</inkml:trace>
  <inkml:trace contextRef="#ctx0" brushRef="#br0" timeOffset="-107434.98">16557 10753 0,'0'0'0,"19"0"63,37 0-48,-38 0-15,1 0 16,-1 0-16,1 0 16,18 18-16</inkml:trace>
  <inkml:trace contextRef="#ctx0" brushRef="#br0" timeOffset="-106778.89">17152 10809 0,'0'0'0,"0"-19"15,0 0-15,0-18 16,0-19-1,19 38 1,-19-19-16,19 18 0,-1-18 16,-18 18-1,0 38 126,0 92-125,-18-73-16,18 17 15,-19 94 1,19-74-1,-19-38 1,19-19 0</inkml:trace>
  <inkml:trace contextRef="#ctx0" brushRef="#br0" timeOffset="-106091.55">17636 10902 0,'0'0'31,"19"0"16,37 0-32,-19 0 1,0 0 0,-18 0-16,-1 18 15,1-18-15,-1 0 16</inkml:trace>
  <inkml:trace contextRef="#ctx0" brushRef="#br0" timeOffset="-105841.61">17729 10790 0,'0'-19'31,"19"19"-15,18 0-1,-18 0 1,-1 0-16,57 38 16,-38-20-1</inkml:trace>
  <inkml:trace contextRef="#ctx0" brushRef="#br0" timeOffset="-104373.21">18678 10381 0,'0'18'125,"-19"20"-110,1-20-15,-1 1 0,1-1 16,-20 20-1,-36 17 1,55-36 0,38 0 93,37 18-93,-19-19-16,0-18 15,19 19 1,0-19 0,-19 0-1,-18-19 1,-19 1-1,0-1-15,18 1 16,-18-20-16,19 20 16,-1-38 15,-18 37-31,0 57 94,0 55-79,0-38-15,-37 1 0,0 130 32,37-130-17,0-37 1</inkml:trace>
  <inkml:trace contextRef="#ctx0" brushRef="#br0" timeOffset="-103965.96">19013 10678 0,'18'0'63,"20"38"-47,-20-20-16,1 19 15,-1 1-15,1 17 16,37 38-1,-38-74 1,1 0 0</inkml:trace>
  <inkml:trace contextRef="#ctx0" brushRef="#br0" timeOffset="-103653.64">19273 10697 0,'-18'0'31,"-1"19"-16,-37 36 1,-18 20 0,37-38-16,-1 0 15,38-18-15,-18-19 16,18 18 0</inkml:trace>
  <inkml:trace contextRef="#ctx0" brushRef="#br0" timeOffset="-102903.99">19422 10306 0,'0'-18'15,"19"-1"1,18 19 0,-19-18-1,1 18-15,18 0 32,-18 0-17,-1 18 1,1 1-1,-19-1 1,-19 38 0,-36-19-1,36-18 1,0 0-16,1-19 16,-1 18-1,19 1 32,19-1-31,-1-18-16,20 19 15,-20-19-15,19 19 16,-18-19 0,0 18-1,-19 1-15</inkml:trace>
  <inkml:trace contextRef="#ctx0" brushRef="#br0" timeOffset="-101982.29">20055 10697 0,'37'0'78,"0"0"-63,19 0-15,-38 0 16,20 0 0,-20 0-16</inkml:trace>
  <inkml:trace contextRef="#ctx0" brushRef="#br0" timeOffset="-101404.3">20482 10753 0,'0'-37'32,"19"18"-17,-19-18-15,19 18 16,-19-92 0,18 36-1,-18 19 1,0 19-1,19 37 1,-19-18-16,0 55 109,0 74-93,0-36-16,0-19 16,-37 92-1,37-92-15,0-19 16,0 19 0</inkml:trace>
  <inkml:trace contextRef="#ctx0" brushRef="#br0" timeOffset="-100670.14">20762 10548 0,'0'-18'16,"18"18"-1,-18-19 1,0 0-16,37-18 31,-18 37-15,0 0-16,-1-18 31,1 18-15,-1 0-1,-18 18 1,0 1-1,0 37 1,-37 18 0,-19-18 15,19-19-31,0 0 16,18 0-16,1-18 0,18 0 31,37-19 16,19 0-32,-19 0 1,-18 0 0,-1 18-1</inkml:trace>
  <inkml:trace contextRef="#ctx0" brushRef="#br0" timeOffset="-100201.23">21078 10548 0,'18'0'47,"1"37"-32,0-18-15,18 0 16,37 74-1,-55-56 1,-1 0 0,-18-18-16</inkml:trace>
  <inkml:trace contextRef="#ctx0" brushRef="#br0" timeOffset="-99889.04">21357 10548 0,'0'-18'16,"-37"36"15,-38 19-15,38 1-16,-19-1 15,-74 74 1,111-92 0,19 0-1</inkml:trace>
  <inkml:trace contextRef="#ctx0" brushRef="#br0" timeOffset="-98873.62">21692 10474 0,'0'0'0,"0"-19"46,0 38 1,0 18-31,-38 112 0,1-56-1,37-37 1,0-38-16,-18 19 15</inkml:trace>
  <inkml:trace contextRef="#ctx0" brushRef="#br0" timeOffset="-98639.37">21561 10716 0,'0'-19'31,"19"19"-15,37 0 0,-19 0-1,-18 0-15,-1 0 16,38 0-16</inkml:trace>
  <inkml:trace contextRef="#ctx0" brushRef="#br0" timeOffset="-98155.08">22157 10604 0,'0'-37'15,"0"74"1,0-93-16,0 0 16,0 19-16,37-74 31,-18 55-15,-1 37-16,-18 1 31,0 92 16,-37 149-32,18-55 1,19-75 0,0-75-1</inkml:trace>
  <inkml:trace contextRef="#ctx0" brushRef="#br0" timeOffset="-97545.84">22547 10455 0,'-37'0'31,"74"0"-31,-111 0 16,55 0-1,1 0 1,18 37-16,-19-18 16,1 55-1,18-18-15,0-19 16,0 112-1,37-93 1,19-19 0,-1-37-16,-17 0 15,-1 0-15,0-18 16,75-94 0,-75 19-1,-37 0 1,0 0-1,-19 56 1,1 18-16,18 1 16,-56 18-16,0 18 31,19 19-15,18-18-16,19 0 0,-18-1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b4598c328_0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1b4598c328_0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501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69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991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42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37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670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65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06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11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54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604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651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576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86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65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36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71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9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859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3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70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0797" y="-319053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4572003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124700" y="4243725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061376" y="259475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818000" y="1129575"/>
            <a:ext cx="829900" cy="347550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48175" y="3936463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176225" y="283237"/>
            <a:ext cx="1107604" cy="626863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326000" y="1477120"/>
            <a:ext cx="6492000" cy="17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326000" y="3258380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762050" y="3595014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00825" y="662779"/>
            <a:ext cx="646406" cy="720016"/>
            <a:chOff x="6265050" y="2556100"/>
            <a:chExt cx="439075" cy="489075"/>
          </a:xfrm>
        </p:grpSpPr>
        <p:sp>
          <p:nvSpPr>
            <p:cNvPr id="66" name="Google Shape;66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871587" y="415221"/>
            <a:ext cx="1031419" cy="248549"/>
            <a:chOff x="4895550" y="1067525"/>
            <a:chExt cx="848625" cy="204500"/>
          </a:xfrm>
        </p:grpSpPr>
        <p:sp>
          <p:nvSpPr>
            <p:cNvPr id="74" name="Google Shape;74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8061375" y="4476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6726712" y="4243992"/>
            <a:ext cx="646406" cy="720016"/>
            <a:chOff x="6265050" y="2556100"/>
            <a:chExt cx="439075" cy="489075"/>
          </a:xfrm>
        </p:grpSpPr>
        <p:sp>
          <p:nvSpPr>
            <p:cNvPr id="92" name="Google Shape;92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3804637" y="4713067"/>
            <a:ext cx="646406" cy="720016"/>
            <a:chOff x="6265050" y="2556100"/>
            <a:chExt cx="439075" cy="489075"/>
          </a:xfrm>
        </p:grpSpPr>
        <p:sp>
          <p:nvSpPr>
            <p:cNvPr id="100" name="Google Shape;100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7287" y="4324759"/>
            <a:ext cx="1031419" cy="248549"/>
            <a:chOff x="4895550" y="1067525"/>
            <a:chExt cx="848625" cy="204500"/>
          </a:xfrm>
        </p:grpSpPr>
        <p:sp>
          <p:nvSpPr>
            <p:cNvPr id="108" name="Google Shape;108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348175" y="3038351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5682832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3234713" y="9797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7715600" y="4383160"/>
            <a:ext cx="1266653" cy="1189699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829" name="Google Shape;829;p2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8430769" y="3950864"/>
            <a:ext cx="500633" cy="557643"/>
            <a:chOff x="6265050" y="2556100"/>
            <a:chExt cx="439075" cy="489075"/>
          </a:xfrm>
        </p:grpSpPr>
        <p:sp>
          <p:nvSpPr>
            <p:cNvPr id="846" name="Google Shape;846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7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854" name="Google Shape;854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7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27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865" name="Google Shape;865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7"/>
          <p:cNvSpPr/>
          <p:nvPr/>
        </p:nvSpPr>
        <p:spPr>
          <a:xfrm>
            <a:off x="158050" y="246290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3" name="Google Shape;8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title" idx="2"/>
          </p:nvPr>
        </p:nvSpPr>
        <p:spPr>
          <a:xfrm>
            <a:off x="1073625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6" name="Google Shape;876;p27"/>
          <p:cNvSpPr txBox="1">
            <a:spLocks noGrp="1"/>
          </p:cNvSpPr>
          <p:nvPr>
            <p:ph type="subTitle" idx="1"/>
          </p:nvPr>
        </p:nvSpPr>
        <p:spPr>
          <a:xfrm>
            <a:off x="1073625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7"/>
          <p:cNvSpPr txBox="1">
            <a:spLocks noGrp="1"/>
          </p:cNvSpPr>
          <p:nvPr>
            <p:ph type="title" idx="3"/>
          </p:nvPr>
        </p:nvSpPr>
        <p:spPr>
          <a:xfrm>
            <a:off x="3497550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8" name="Google Shape;878;p27"/>
          <p:cNvSpPr txBox="1">
            <a:spLocks noGrp="1"/>
          </p:cNvSpPr>
          <p:nvPr>
            <p:ph type="subTitle" idx="4"/>
          </p:nvPr>
        </p:nvSpPr>
        <p:spPr>
          <a:xfrm>
            <a:off x="3497551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7"/>
          <p:cNvSpPr txBox="1">
            <a:spLocks noGrp="1"/>
          </p:cNvSpPr>
          <p:nvPr>
            <p:ph type="title" idx="5"/>
          </p:nvPr>
        </p:nvSpPr>
        <p:spPr>
          <a:xfrm>
            <a:off x="5921472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0" name="Google Shape;880;p27"/>
          <p:cNvSpPr txBox="1">
            <a:spLocks noGrp="1"/>
          </p:cNvSpPr>
          <p:nvPr>
            <p:ph type="subTitle" idx="6"/>
          </p:nvPr>
        </p:nvSpPr>
        <p:spPr>
          <a:xfrm>
            <a:off x="5921474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0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"/>
          <p:cNvSpPr/>
          <p:nvPr/>
        </p:nvSpPr>
        <p:spPr>
          <a:xfrm rot="10800000" flipH="1">
            <a:off x="7028713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8"/>
          <p:cNvGrpSpPr/>
          <p:nvPr/>
        </p:nvGrpSpPr>
        <p:grpSpPr>
          <a:xfrm>
            <a:off x="6111989" y="158725"/>
            <a:ext cx="1017417" cy="245175"/>
            <a:chOff x="4895550" y="1067525"/>
            <a:chExt cx="848625" cy="204500"/>
          </a:xfrm>
        </p:grpSpPr>
        <p:sp>
          <p:nvSpPr>
            <p:cNvPr id="884" name="Google Shape;884;p2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8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28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903" name="Google Shape;903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8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8"/>
          <p:cNvGrpSpPr/>
          <p:nvPr/>
        </p:nvGrpSpPr>
        <p:grpSpPr>
          <a:xfrm>
            <a:off x="4979172" y="4695601"/>
            <a:ext cx="518460" cy="577500"/>
            <a:chOff x="6265050" y="2556100"/>
            <a:chExt cx="439075" cy="489075"/>
          </a:xfrm>
        </p:grpSpPr>
        <p:sp>
          <p:nvSpPr>
            <p:cNvPr id="912" name="Google Shape;912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8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28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921" name="Google Shape;921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8"/>
          <p:cNvGrpSpPr/>
          <p:nvPr/>
        </p:nvGrpSpPr>
        <p:grpSpPr>
          <a:xfrm>
            <a:off x="2047459" y="-346849"/>
            <a:ext cx="518460" cy="577500"/>
            <a:chOff x="6265050" y="2556100"/>
            <a:chExt cx="439075" cy="489075"/>
          </a:xfrm>
        </p:grpSpPr>
        <p:sp>
          <p:nvSpPr>
            <p:cNvPr id="929" name="Google Shape;929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6" name="Google Shape;9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8"/>
          <p:cNvSpPr txBox="1">
            <a:spLocks noGrp="1"/>
          </p:cNvSpPr>
          <p:nvPr>
            <p:ph type="title" idx="2"/>
          </p:nvPr>
        </p:nvSpPr>
        <p:spPr>
          <a:xfrm>
            <a:off x="112717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9" name="Google Shape;939;p28"/>
          <p:cNvSpPr txBox="1">
            <a:spLocks noGrp="1"/>
          </p:cNvSpPr>
          <p:nvPr>
            <p:ph type="subTitle" idx="1"/>
          </p:nvPr>
        </p:nvSpPr>
        <p:spPr>
          <a:xfrm>
            <a:off x="112717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8"/>
          <p:cNvSpPr txBox="1">
            <a:spLocks noGrp="1"/>
          </p:cNvSpPr>
          <p:nvPr>
            <p:ph type="title" idx="3"/>
          </p:nvPr>
        </p:nvSpPr>
        <p:spPr>
          <a:xfrm>
            <a:off x="3515400" y="305325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1" name="Google Shape;941;p28"/>
          <p:cNvSpPr txBox="1">
            <a:spLocks noGrp="1"/>
          </p:cNvSpPr>
          <p:nvPr>
            <p:ph type="subTitle" idx="4"/>
          </p:nvPr>
        </p:nvSpPr>
        <p:spPr>
          <a:xfrm>
            <a:off x="3515400" y="358305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28"/>
          <p:cNvSpPr txBox="1">
            <a:spLocks noGrp="1"/>
          </p:cNvSpPr>
          <p:nvPr>
            <p:ph type="title" idx="5"/>
          </p:nvPr>
        </p:nvSpPr>
        <p:spPr>
          <a:xfrm>
            <a:off x="593932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28"/>
          <p:cNvSpPr txBox="1">
            <a:spLocks noGrp="1"/>
          </p:cNvSpPr>
          <p:nvPr>
            <p:ph type="subTitle" idx="6"/>
          </p:nvPr>
        </p:nvSpPr>
        <p:spPr>
          <a:xfrm>
            <a:off x="593932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9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29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947" name="Google Shape;947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9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955" name="Google Shape;955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9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972" name="Google Shape;972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9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9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29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991" name="Google Shape;99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29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9"/>
          <p:cNvSpPr/>
          <p:nvPr/>
        </p:nvSpPr>
        <p:spPr>
          <a:xfrm rot="4454093">
            <a:off x="-412845" y="29197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29"/>
          <p:cNvGrpSpPr/>
          <p:nvPr/>
        </p:nvGrpSpPr>
        <p:grpSpPr>
          <a:xfrm flipH="1">
            <a:off x="-156178" y="3661980"/>
            <a:ext cx="571237" cy="636287"/>
            <a:chOff x="6265050" y="2556100"/>
            <a:chExt cx="439075" cy="489075"/>
          </a:xfrm>
        </p:grpSpPr>
        <p:sp>
          <p:nvSpPr>
            <p:cNvPr id="1001" name="Google Shape;100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8" name="Google Shape;10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9"/>
          <p:cNvSpPr txBox="1">
            <a:spLocks noGrp="1"/>
          </p:cNvSpPr>
          <p:nvPr>
            <p:ph type="title" idx="2"/>
          </p:nvPr>
        </p:nvSpPr>
        <p:spPr>
          <a:xfrm>
            <a:off x="2635350" y="157380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1" name="Google Shape;1011;p29"/>
          <p:cNvSpPr txBox="1">
            <a:spLocks noGrp="1"/>
          </p:cNvSpPr>
          <p:nvPr>
            <p:ph type="subTitle" idx="1"/>
          </p:nvPr>
        </p:nvSpPr>
        <p:spPr>
          <a:xfrm>
            <a:off x="2635350" y="196845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9"/>
          <p:cNvSpPr txBox="1">
            <a:spLocks noGrp="1"/>
          </p:cNvSpPr>
          <p:nvPr>
            <p:ph type="title" idx="3"/>
          </p:nvPr>
        </p:nvSpPr>
        <p:spPr>
          <a:xfrm>
            <a:off x="2635350" y="2519575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29"/>
          <p:cNvSpPr txBox="1">
            <a:spLocks noGrp="1"/>
          </p:cNvSpPr>
          <p:nvPr>
            <p:ph type="subTitle" idx="4"/>
          </p:nvPr>
        </p:nvSpPr>
        <p:spPr>
          <a:xfrm>
            <a:off x="2635350" y="2914225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9"/>
          <p:cNvSpPr txBox="1">
            <a:spLocks noGrp="1"/>
          </p:cNvSpPr>
          <p:nvPr>
            <p:ph type="title" idx="5"/>
          </p:nvPr>
        </p:nvSpPr>
        <p:spPr>
          <a:xfrm>
            <a:off x="2635350" y="346535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5" name="Google Shape;1015;p29"/>
          <p:cNvSpPr txBox="1">
            <a:spLocks noGrp="1"/>
          </p:cNvSpPr>
          <p:nvPr>
            <p:ph type="subTitle" idx="6"/>
          </p:nvPr>
        </p:nvSpPr>
        <p:spPr>
          <a:xfrm>
            <a:off x="2635350" y="386000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 flipH="1">
            <a:off x="8549359" y="4367200"/>
            <a:ext cx="439075" cy="489075"/>
            <a:chOff x="6265050" y="2556100"/>
            <a:chExt cx="439075" cy="489075"/>
          </a:xfrm>
        </p:grpSpPr>
        <p:sp>
          <p:nvSpPr>
            <p:cNvPr id="1019" name="Google Shape;101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0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0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029" name="Google Shape;102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0"/>
          <p:cNvSpPr/>
          <p:nvPr/>
        </p:nvSpPr>
        <p:spPr>
          <a:xfrm rot="10800000" flipH="1">
            <a:off x="7661350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0"/>
          <p:cNvGrpSpPr/>
          <p:nvPr/>
        </p:nvGrpSpPr>
        <p:grpSpPr>
          <a:xfrm>
            <a:off x="6744626" y="158725"/>
            <a:ext cx="1017417" cy="245175"/>
            <a:chOff x="4895550" y="1067525"/>
            <a:chExt cx="848625" cy="204500"/>
          </a:xfrm>
        </p:grpSpPr>
        <p:sp>
          <p:nvSpPr>
            <p:cNvPr id="1038" name="Google Shape;1038;p3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0"/>
          <p:cNvSpPr/>
          <p:nvPr/>
        </p:nvSpPr>
        <p:spPr>
          <a:xfrm>
            <a:off x="-59525" y="4645900"/>
            <a:ext cx="1017457" cy="426096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1411975" y="4604000"/>
            <a:ext cx="277330" cy="268082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0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1057" name="Google Shape;1057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4" name="Google Shape;10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title" idx="2"/>
          </p:nvPr>
        </p:nvSpPr>
        <p:spPr>
          <a:xfrm>
            <a:off x="964869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1"/>
          </p:nvPr>
        </p:nvSpPr>
        <p:spPr>
          <a:xfrm>
            <a:off x="964869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title" idx="3"/>
          </p:nvPr>
        </p:nvSpPr>
        <p:spPr>
          <a:xfrm>
            <a:off x="964856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4"/>
          </p:nvPr>
        </p:nvSpPr>
        <p:spPr>
          <a:xfrm>
            <a:off x="964869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title" idx="5"/>
          </p:nvPr>
        </p:nvSpPr>
        <p:spPr>
          <a:xfrm>
            <a:off x="6385141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6"/>
          </p:nvPr>
        </p:nvSpPr>
        <p:spPr>
          <a:xfrm>
            <a:off x="6385144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title" idx="7"/>
          </p:nvPr>
        </p:nvSpPr>
        <p:spPr>
          <a:xfrm>
            <a:off x="6385129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8"/>
          </p:nvPr>
        </p:nvSpPr>
        <p:spPr>
          <a:xfrm>
            <a:off x="6385120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077" name="Google Shape;1077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1"/>
          <p:cNvSpPr/>
          <p:nvPr/>
        </p:nvSpPr>
        <p:spPr>
          <a:xfrm rot="7178796" flipH="1">
            <a:off x="-455724" y="2940428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31"/>
          <p:cNvGrpSpPr/>
          <p:nvPr/>
        </p:nvGrpSpPr>
        <p:grpSpPr>
          <a:xfrm rot="-5400000" flipH="1">
            <a:off x="-46207" y="4350880"/>
            <a:ext cx="1051871" cy="253478"/>
            <a:chOff x="4895550" y="1067525"/>
            <a:chExt cx="848625" cy="204500"/>
          </a:xfrm>
        </p:grpSpPr>
        <p:sp>
          <p:nvSpPr>
            <p:cNvPr id="1095" name="Google Shape;1095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31"/>
          <p:cNvSpPr/>
          <p:nvPr/>
        </p:nvSpPr>
        <p:spPr>
          <a:xfrm rot="10800000" flipH="1">
            <a:off x="372475" y="2445860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8481250" y="337602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31"/>
          <p:cNvGrpSpPr/>
          <p:nvPr/>
        </p:nvGrpSpPr>
        <p:grpSpPr>
          <a:xfrm>
            <a:off x="8360325" y="3149800"/>
            <a:ext cx="439075" cy="489075"/>
            <a:chOff x="6265050" y="2556100"/>
            <a:chExt cx="439075" cy="489075"/>
          </a:xfrm>
        </p:grpSpPr>
        <p:sp>
          <p:nvSpPr>
            <p:cNvPr id="1114" name="Google Shape;1114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1"/>
          <p:cNvGrpSpPr/>
          <p:nvPr/>
        </p:nvGrpSpPr>
        <p:grpSpPr>
          <a:xfrm>
            <a:off x="5578075" y="4854250"/>
            <a:ext cx="439075" cy="489075"/>
            <a:chOff x="6265050" y="2556100"/>
            <a:chExt cx="439075" cy="489075"/>
          </a:xfrm>
        </p:grpSpPr>
        <p:sp>
          <p:nvSpPr>
            <p:cNvPr id="1122" name="Google Shape;1122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31"/>
          <p:cNvSpPr/>
          <p:nvPr/>
        </p:nvSpPr>
        <p:spPr>
          <a:xfrm>
            <a:off x="1344250" y="178775"/>
            <a:ext cx="713500" cy="22130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0" name="Google Shape;113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31"/>
          <p:cNvSpPr txBox="1">
            <a:spLocks noGrp="1"/>
          </p:cNvSpPr>
          <p:nvPr>
            <p:ph type="title" idx="2"/>
          </p:nvPr>
        </p:nvSpPr>
        <p:spPr>
          <a:xfrm>
            <a:off x="2506106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3" name="Google Shape;1133;p31"/>
          <p:cNvSpPr txBox="1">
            <a:spLocks noGrp="1"/>
          </p:cNvSpPr>
          <p:nvPr>
            <p:ph type="subTitle" idx="1"/>
          </p:nvPr>
        </p:nvSpPr>
        <p:spPr>
          <a:xfrm>
            <a:off x="25061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31"/>
          <p:cNvSpPr txBox="1">
            <a:spLocks noGrp="1"/>
          </p:cNvSpPr>
          <p:nvPr>
            <p:ph type="title" idx="3"/>
          </p:nvPr>
        </p:nvSpPr>
        <p:spPr>
          <a:xfrm>
            <a:off x="2506101" y="2376413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31"/>
          <p:cNvSpPr txBox="1">
            <a:spLocks noGrp="1"/>
          </p:cNvSpPr>
          <p:nvPr>
            <p:ph type="subTitle" idx="4"/>
          </p:nvPr>
        </p:nvSpPr>
        <p:spPr>
          <a:xfrm>
            <a:off x="2506104" y="2906225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1"/>
          <p:cNvSpPr txBox="1">
            <a:spLocks noGrp="1"/>
          </p:cNvSpPr>
          <p:nvPr>
            <p:ph type="title" idx="5"/>
          </p:nvPr>
        </p:nvSpPr>
        <p:spPr>
          <a:xfrm>
            <a:off x="6143501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7" name="Google Shape;1137;p31"/>
          <p:cNvSpPr txBox="1">
            <a:spLocks noGrp="1"/>
          </p:cNvSpPr>
          <p:nvPr>
            <p:ph type="subTitle" idx="6"/>
          </p:nvPr>
        </p:nvSpPr>
        <p:spPr>
          <a:xfrm>
            <a:off x="61435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 txBox="1">
            <a:spLocks noGrp="1"/>
          </p:cNvSpPr>
          <p:nvPr>
            <p:ph type="title" idx="7"/>
          </p:nvPr>
        </p:nvSpPr>
        <p:spPr>
          <a:xfrm>
            <a:off x="2506106" y="3597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9" name="Google Shape;1139;p31"/>
          <p:cNvSpPr txBox="1">
            <a:spLocks noGrp="1"/>
          </p:cNvSpPr>
          <p:nvPr>
            <p:ph type="subTitle" idx="8"/>
          </p:nvPr>
        </p:nvSpPr>
        <p:spPr>
          <a:xfrm>
            <a:off x="2506106" y="4127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31"/>
          <p:cNvSpPr txBox="1">
            <a:spLocks noGrp="1"/>
          </p:cNvSpPr>
          <p:nvPr>
            <p:ph type="title" idx="9"/>
          </p:nvPr>
        </p:nvSpPr>
        <p:spPr>
          <a:xfrm>
            <a:off x="6143501" y="36043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31"/>
          <p:cNvSpPr txBox="1">
            <a:spLocks noGrp="1"/>
          </p:cNvSpPr>
          <p:nvPr>
            <p:ph type="subTitle" idx="13"/>
          </p:nvPr>
        </p:nvSpPr>
        <p:spPr>
          <a:xfrm>
            <a:off x="6143504" y="413420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31"/>
          <p:cNvSpPr txBox="1">
            <a:spLocks noGrp="1"/>
          </p:cNvSpPr>
          <p:nvPr>
            <p:ph type="title" idx="14"/>
          </p:nvPr>
        </p:nvSpPr>
        <p:spPr>
          <a:xfrm>
            <a:off x="6143501" y="2376425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31"/>
          <p:cNvSpPr txBox="1">
            <a:spLocks noGrp="1"/>
          </p:cNvSpPr>
          <p:nvPr>
            <p:ph type="subTitle" idx="15"/>
          </p:nvPr>
        </p:nvSpPr>
        <p:spPr>
          <a:xfrm>
            <a:off x="6143506" y="2906237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2"/>
          <p:cNvSpPr/>
          <p:nvPr/>
        </p:nvSpPr>
        <p:spPr>
          <a:xfrm>
            <a:off x="7549825" y="-35446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6534617" y="165260"/>
            <a:ext cx="1133593" cy="273171"/>
            <a:chOff x="4895550" y="1067525"/>
            <a:chExt cx="848625" cy="204500"/>
          </a:xfrm>
        </p:grpSpPr>
        <p:sp>
          <p:nvSpPr>
            <p:cNvPr id="1147" name="Google Shape;1147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189565" y="4503006"/>
            <a:ext cx="1163908" cy="1093196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32"/>
          <p:cNvGrpSpPr/>
          <p:nvPr/>
        </p:nvGrpSpPr>
        <p:grpSpPr>
          <a:xfrm>
            <a:off x="1215342" y="4760635"/>
            <a:ext cx="1133593" cy="273171"/>
            <a:chOff x="4895550" y="1067525"/>
            <a:chExt cx="848625" cy="204500"/>
          </a:xfrm>
        </p:grpSpPr>
        <p:sp>
          <p:nvSpPr>
            <p:cNvPr id="1165" name="Google Shape;1165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2"/>
          <p:cNvSpPr/>
          <p:nvPr/>
        </p:nvSpPr>
        <p:spPr>
          <a:xfrm rot="3621204">
            <a:off x="-506224" y="129544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321975" y="262622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3" name="Google Shape;118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2"/>
          <p:cNvSpPr txBox="1">
            <a:spLocks noGrp="1"/>
          </p:cNvSpPr>
          <p:nvPr>
            <p:ph type="subTitle" idx="1"/>
          </p:nvPr>
        </p:nvSpPr>
        <p:spPr>
          <a:xfrm>
            <a:off x="978275" y="1502025"/>
            <a:ext cx="3281700" cy="25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1D236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68787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6600575" y="4550613"/>
            <a:ext cx="439075" cy="489075"/>
            <a:chOff x="6265050" y="2556100"/>
            <a:chExt cx="439075" cy="489075"/>
          </a:xfrm>
        </p:grpSpPr>
        <p:sp>
          <p:nvSpPr>
            <p:cNvPr id="1194" name="Google Shape;1194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4"/>
          <p:cNvGrpSpPr/>
          <p:nvPr/>
        </p:nvGrpSpPr>
        <p:grpSpPr>
          <a:xfrm rot="10800000">
            <a:off x="7161139" y="196480"/>
            <a:ext cx="1031419" cy="248549"/>
            <a:chOff x="4895550" y="1067525"/>
            <a:chExt cx="848625" cy="204500"/>
          </a:xfrm>
        </p:grpSpPr>
        <p:sp>
          <p:nvSpPr>
            <p:cNvPr id="1202" name="Google Shape;1202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34"/>
          <p:cNvSpPr/>
          <p:nvPr/>
        </p:nvSpPr>
        <p:spPr>
          <a:xfrm>
            <a:off x="-587150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4"/>
          <p:cNvGrpSpPr/>
          <p:nvPr/>
        </p:nvGrpSpPr>
        <p:grpSpPr>
          <a:xfrm>
            <a:off x="105475" y="2022050"/>
            <a:ext cx="439075" cy="489075"/>
            <a:chOff x="6265050" y="2556100"/>
            <a:chExt cx="439075" cy="489075"/>
          </a:xfrm>
        </p:grpSpPr>
        <p:sp>
          <p:nvSpPr>
            <p:cNvPr id="1220" name="Google Shape;1220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4"/>
          <p:cNvSpPr/>
          <p:nvPr/>
        </p:nvSpPr>
        <p:spPr>
          <a:xfrm>
            <a:off x="189563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4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4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230" name="Google Shape;1230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6" name="Google Shape;12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5"/>
          <p:cNvSpPr/>
          <p:nvPr/>
        </p:nvSpPr>
        <p:spPr>
          <a:xfrm>
            <a:off x="6348678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5648262" y="415221"/>
            <a:ext cx="1031419" cy="248549"/>
            <a:chOff x="4895550" y="1067525"/>
            <a:chExt cx="848625" cy="204500"/>
          </a:xfrm>
        </p:grpSpPr>
        <p:sp>
          <p:nvSpPr>
            <p:cNvPr id="1251" name="Google Shape;1251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5"/>
          <p:cNvSpPr/>
          <p:nvPr/>
        </p:nvSpPr>
        <p:spPr>
          <a:xfrm rot="10800000">
            <a:off x="7459507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5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1269" name="Google Shape;1269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35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5"/>
          <p:cNvSpPr/>
          <p:nvPr/>
        </p:nvSpPr>
        <p:spPr>
          <a:xfrm rot="5400000" flipH="1">
            <a:off x="7052488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5"/>
          <p:cNvSpPr/>
          <p:nvPr/>
        </p:nvSpPr>
        <p:spPr>
          <a:xfrm>
            <a:off x="7898950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5"/>
          <p:cNvGrpSpPr/>
          <p:nvPr/>
        </p:nvGrpSpPr>
        <p:grpSpPr>
          <a:xfrm>
            <a:off x="6738775" y="4828125"/>
            <a:ext cx="439075" cy="489075"/>
            <a:chOff x="6265050" y="2556100"/>
            <a:chExt cx="439075" cy="489075"/>
          </a:xfrm>
        </p:grpSpPr>
        <p:sp>
          <p:nvSpPr>
            <p:cNvPr id="1289" name="Google Shape;128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7178796" flipH="1">
            <a:off x="-802599" y="3394865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5"/>
          <p:cNvSpPr/>
          <p:nvPr/>
        </p:nvSpPr>
        <p:spPr>
          <a:xfrm rot="10800000" flipH="1">
            <a:off x="83625" y="2900298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33750" y="4339038"/>
            <a:ext cx="439075" cy="489075"/>
            <a:chOff x="6265050" y="2556100"/>
            <a:chExt cx="439075" cy="489075"/>
          </a:xfrm>
        </p:grpSpPr>
        <p:sp>
          <p:nvSpPr>
            <p:cNvPr id="1299" name="Google Shape;129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06" name="Google Shape;1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6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6"/>
          <p:cNvGrpSpPr/>
          <p:nvPr/>
        </p:nvGrpSpPr>
        <p:grpSpPr>
          <a:xfrm>
            <a:off x="7153872" y="341924"/>
            <a:ext cx="978549" cy="235809"/>
            <a:chOff x="4895550" y="1067525"/>
            <a:chExt cx="848625" cy="204500"/>
          </a:xfrm>
        </p:grpSpPr>
        <p:sp>
          <p:nvSpPr>
            <p:cNvPr id="1311" name="Google Shape;1311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3660188" y="-211937"/>
            <a:ext cx="439075" cy="489075"/>
            <a:chOff x="6265050" y="2556100"/>
            <a:chExt cx="439075" cy="489075"/>
          </a:xfrm>
        </p:grpSpPr>
        <p:sp>
          <p:nvSpPr>
            <p:cNvPr id="1328" name="Google Shape;132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36"/>
          <p:cNvSpPr/>
          <p:nvPr/>
        </p:nvSpPr>
        <p:spPr>
          <a:xfrm>
            <a:off x="5848350" y="603638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6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6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1338" name="Google Shape;1338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6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6"/>
          <p:cNvSpPr/>
          <p:nvPr/>
        </p:nvSpPr>
        <p:spPr>
          <a:xfrm flipH="1">
            <a:off x="-6597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6"/>
          <p:cNvGrpSpPr/>
          <p:nvPr/>
        </p:nvGrpSpPr>
        <p:grpSpPr>
          <a:xfrm flipH="1">
            <a:off x="861808" y="4661580"/>
            <a:ext cx="571237" cy="636287"/>
            <a:chOff x="6265050" y="2556100"/>
            <a:chExt cx="439075" cy="489075"/>
          </a:xfrm>
        </p:grpSpPr>
        <p:sp>
          <p:nvSpPr>
            <p:cNvPr id="1357" name="Google Shape;1357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6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6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6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36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368" name="Google Shape;136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5" name="Google Shape;137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7"/>
          <p:cNvSpPr/>
          <p:nvPr/>
        </p:nvSpPr>
        <p:spPr>
          <a:xfrm flipH="1">
            <a:off x="7941711" y="44106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7"/>
          <p:cNvSpPr/>
          <p:nvPr/>
        </p:nvSpPr>
        <p:spPr>
          <a:xfrm flipH="1">
            <a:off x="8437898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37"/>
          <p:cNvGrpSpPr/>
          <p:nvPr/>
        </p:nvGrpSpPr>
        <p:grpSpPr>
          <a:xfrm flipH="1">
            <a:off x="8294229" y="1102876"/>
            <a:ext cx="518460" cy="577500"/>
            <a:chOff x="6265050" y="2556100"/>
            <a:chExt cx="439075" cy="489075"/>
          </a:xfrm>
        </p:grpSpPr>
        <p:sp>
          <p:nvSpPr>
            <p:cNvPr id="1381" name="Google Shape;1381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7"/>
          <p:cNvGrpSpPr/>
          <p:nvPr/>
        </p:nvGrpSpPr>
        <p:grpSpPr>
          <a:xfrm flipH="1">
            <a:off x="7012725" y="4698573"/>
            <a:ext cx="1133593" cy="273171"/>
            <a:chOff x="4895550" y="1067525"/>
            <a:chExt cx="848625" cy="204500"/>
          </a:xfrm>
        </p:grpSpPr>
        <p:sp>
          <p:nvSpPr>
            <p:cNvPr id="1389" name="Google Shape;1389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 flipH="1">
            <a:off x="2431304" y="-259399"/>
            <a:ext cx="518460" cy="577500"/>
            <a:chOff x="6265050" y="2556100"/>
            <a:chExt cx="439075" cy="489075"/>
          </a:xfrm>
        </p:grpSpPr>
        <p:sp>
          <p:nvSpPr>
            <p:cNvPr id="1408" name="Google Shape;1408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37"/>
          <p:cNvSpPr/>
          <p:nvPr/>
        </p:nvSpPr>
        <p:spPr>
          <a:xfrm rot="10800000" flipH="1">
            <a:off x="6507750" y="-439559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5953022" y="209224"/>
            <a:ext cx="978549" cy="235809"/>
            <a:chOff x="4895550" y="1067525"/>
            <a:chExt cx="848625" cy="204500"/>
          </a:xfrm>
        </p:grpSpPr>
        <p:sp>
          <p:nvSpPr>
            <p:cNvPr id="1417" name="Google Shape;1417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3" name="Google Shape;14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 rot="10800000" flipH="1">
            <a:off x="4595829" y="-11445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9286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10800000">
            <a:off x="7772630" y="423707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 rot="10800000">
            <a:off x="7675963" y="3877743"/>
            <a:ext cx="646406" cy="720016"/>
            <a:chOff x="6265050" y="2556100"/>
            <a:chExt cx="439075" cy="489075"/>
          </a:xfrm>
        </p:grpSpPr>
        <p:sp>
          <p:nvSpPr>
            <p:cNvPr id="132" name="Google Shape;132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5"/>
          <p:cNvSpPr/>
          <p:nvPr/>
        </p:nvSpPr>
        <p:spPr>
          <a:xfrm rot="10800000">
            <a:off x="373121" y="-47977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 flipH="1">
            <a:off x="-563547" y="3667821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 rot="10800000">
            <a:off x="954695" y="4166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 rot="10800000">
            <a:off x="1750076" y="296530"/>
            <a:ext cx="646406" cy="720016"/>
            <a:chOff x="6265050" y="2556100"/>
            <a:chExt cx="439075" cy="489075"/>
          </a:xfrm>
        </p:grpSpPr>
        <p:sp>
          <p:nvSpPr>
            <p:cNvPr id="143" name="Google Shape;143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10800000">
            <a:off x="4220201" y="-172545"/>
            <a:ext cx="646406" cy="720016"/>
            <a:chOff x="6265050" y="2556100"/>
            <a:chExt cx="439075" cy="489075"/>
          </a:xfrm>
        </p:grpSpPr>
        <p:sp>
          <p:nvSpPr>
            <p:cNvPr id="151" name="Google Shape;151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5"/>
          <p:cNvSpPr/>
          <p:nvPr/>
        </p:nvSpPr>
        <p:spPr>
          <a:xfrm rot="10800000">
            <a:off x="7667402" y="-172532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 rot="10800000">
            <a:off x="7114489" y="687230"/>
            <a:ext cx="1031419" cy="248549"/>
            <a:chOff x="4895550" y="1067525"/>
            <a:chExt cx="848625" cy="204500"/>
          </a:xfrm>
        </p:grpSpPr>
        <p:sp>
          <p:nvSpPr>
            <p:cNvPr id="160" name="Google Shape;160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5"/>
          <p:cNvSpPr/>
          <p:nvPr/>
        </p:nvSpPr>
        <p:spPr>
          <a:xfrm rot="10800000">
            <a:off x="6912562" y="181378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2075844" y="441914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rot="10800000">
            <a:off x="8522883" y="718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1750087" y="273963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 rot="10800000">
            <a:off x="373133" y="784214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-322581" y="174532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rot="10800000" flipH="1">
            <a:off x="7864819" y="267119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5"/>
          <p:cNvGrpSpPr/>
          <p:nvPr/>
        </p:nvGrpSpPr>
        <p:grpSpPr>
          <a:xfrm rot="10800000">
            <a:off x="4220189" y="4596768"/>
            <a:ext cx="1031419" cy="248549"/>
            <a:chOff x="4895550" y="1067525"/>
            <a:chExt cx="848625" cy="204500"/>
          </a:xfrm>
        </p:grpSpPr>
        <p:sp>
          <p:nvSpPr>
            <p:cNvPr id="185" name="Google Shape;185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3065100" y="2360364"/>
            <a:ext cx="3013800" cy="6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3065100" y="3170939"/>
            <a:ext cx="30138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title" idx="2" hasCustomPrompt="1"/>
          </p:nvPr>
        </p:nvSpPr>
        <p:spPr>
          <a:xfrm>
            <a:off x="4018200" y="1383589"/>
            <a:ext cx="11076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8"/>
          <p:cNvSpPr/>
          <p:nvPr/>
        </p:nvSpPr>
        <p:spPr>
          <a:xfrm>
            <a:off x="599613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38"/>
          <p:cNvGrpSpPr/>
          <p:nvPr/>
        </p:nvGrpSpPr>
        <p:grpSpPr>
          <a:xfrm>
            <a:off x="1552743" y="4766359"/>
            <a:ext cx="1168302" cy="281535"/>
            <a:chOff x="4895550" y="1067525"/>
            <a:chExt cx="848625" cy="204500"/>
          </a:xfrm>
        </p:grpSpPr>
        <p:sp>
          <p:nvSpPr>
            <p:cNvPr id="1438" name="Google Shape;1438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38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5" name="Google Shape;1455;p38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456" name="Google Shape;1456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38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38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465" name="Google Shape;1465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8481250" y="237257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38"/>
          <p:cNvGrpSpPr/>
          <p:nvPr/>
        </p:nvGrpSpPr>
        <p:grpSpPr>
          <a:xfrm>
            <a:off x="8360325" y="2146350"/>
            <a:ext cx="439075" cy="489075"/>
            <a:chOff x="6265050" y="2556100"/>
            <a:chExt cx="439075" cy="489075"/>
          </a:xfrm>
        </p:grpSpPr>
        <p:sp>
          <p:nvSpPr>
            <p:cNvPr id="1483" name="Google Shape;1483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0" name="Google Shape;14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0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9"/>
          <p:cNvSpPr/>
          <p:nvPr/>
        </p:nvSpPr>
        <p:spPr>
          <a:xfrm>
            <a:off x="702895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9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5" name="Google Shape;1495;p39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496" name="Google Shape;1496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39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39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514" name="Google Shape;1514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39"/>
          <p:cNvSpPr/>
          <p:nvPr/>
        </p:nvSpPr>
        <p:spPr>
          <a:xfrm rot="10800000" flipH="1">
            <a:off x="312750" y="29837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2" name="Google Shape;1522;p39"/>
          <p:cNvGrpSpPr/>
          <p:nvPr/>
        </p:nvGrpSpPr>
        <p:grpSpPr>
          <a:xfrm>
            <a:off x="4021619" y="4799739"/>
            <a:ext cx="500633" cy="557643"/>
            <a:chOff x="6265050" y="2556100"/>
            <a:chExt cx="439075" cy="489075"/>
          </a:xfrm>
        </p:grpSpPr>
        <p:sp>
          <p:nvSpPr>
            <p:cNvPr id="1523" name="Google Shape;1523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6038568" y="300421"/>
            <a:ext cx="1168302" cy="281535"/>
            <a:chOff x="4895550" y="1067525"/>
            <a:chExt cx="848625" cy="204500"/>
          </a:xfrm>
        </p:grpSpPr>
        <p:sp>
          <p:nvSpPr>
            <p:cNvPr id="1531" name="Google Shape;1531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7" name="Google Shape;154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title" idx="2"/>
          </p:nvPr>
        </p:nvSpPr>
        <p:spPr>
          <a:xfrm>
            <a:off x="4100875" y="1562675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100875" y="1979075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3"/>
          </p:nvPr>
        </p:nvSpPr>
        <p:spPr>
          <a:xfrm>
            <a:off x="4100875" y="2908050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4"/>
          </p:nvPr>
        </p:nvSpPr>
        <p:spPr>
          <a:xfrm>
            <a:off x="4100875" y="3324450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0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0"/>
          <p:cNvSpPr/>
          <p:nvPr/>
        </p:nvSpPr>
        <p:spPr>
          <a:xfrm rot="3621204">
            <a:off x="-222224" y="336809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40"/>
          <p:cNvGrpSpPr/>
          <p:nvPr/>
        </p:nvGrpSpPr>
        <p:grpSpPr>
          <a:xfrm rot="-5400000">
            <a:off x="187293" y="2793857"/>
            <a:ext cx="1051871" cy="253478"/>
            <a:chOff x="4895550" y="1067525"/>
            <a:chExt cx="848625" cy="204500"/>
          </a:xfrm>
        </p:grpSpPr>
        <p:sp>
          <p:nvSpPr>
            <p:cNvPr id="1557" name="Google Shape;1557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0"/>
          <p:cNvGrpSpPr/>
          <p:nvPr/>
        </p:nvGrpSpPr>
        <p:grpSpPr>
          <a:xfrm>
            <a:off x="7635188" y="412888"/>
            <a:ext cx="439075" cy="489075"/>
            <a:chOff x="6265050" y="2556100"/>
            <a:chExt cx="439075" cy="489075"/>
          </a:xfrm>
        </p:grpSpPr>
        <p:sp>
          <p:nvSpPr>
            <p:cNvPr id="1574" name="Google Shape;157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0"/>
          <p:cNvSpPr/>
          <p:nvPr/>
        </p:nvSpPr>
        <p:spPr>
          <a:xfrm>
            <a:off x="6923911" y="4113950"/>
            <a:ext cx="1545811" cy="1423325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0"/>
          <p:cNvSpPr/>
          <p:nvPr/>
        </p:nvSpPr>
        <p:spPr>
          <a:xfrm>
            <a:off x="431200" y="-565650"/>
            <a:ext cx="1499160" cy="146762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0"/>
          <p:cNvGrpSpPr/>
          <p:nvPr/>
        </p:nvGrpSpPr>
        <p:grpSpPr>
          <a:xfrm>
            <a:off x="1491275" y="490250"/>
            <a:ext cx="439075" cy="489075"/>
            <a:chOff x="6265050" y="2556100"/>
            <a:chExt cx="439075" cy="489075"/>
          </a:xfrm>
        </p:grpSpPr>
        <p:sp>
          <p:nvSpPr>
            <p:cNvPr id="1584" name="Google Shape;158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6046194" y="4698864"/>
            <a:ext cx="1051871" cy="253478"/>
            <a:chOff x="4895550" y="1067525"/>
            <a:chExt cx="848625" cy="204500"/>
          </a:xfrm>
        </p:grpSpPr>
        <p:sp>
          <p:nvSpPr>
            <p:cNvPr id="1592" name="Google Shape;1592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40"/>
          <p:cNvSpPr/>
          <p:nvPr/>
        </p:nvSpPr>
        <p:spPr>
          <a:xfrm>
            <a:off x="2663925" y="4753400"/>
            <a:ext cx="1051880" cy="595326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0"/>
          <p:cNvSpPr/>
          <p:nvPr/>
        </p:nvSpPr>
        <p:spPr>
          <a:xfrm>
            <a:off x="605975" y="46988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8545900" y="35943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0"/>
          <p:cNvSpPr/>
          <p:nvPr/>
        </p:nvSpPr>
        <p:spPr>
          <a:xfrm>
            <a:off x="7854000" y="1422300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2" name="Google Shape;16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0"/>
          <p:cNvSpPr txBox="1">
            <a:spLocks noGrp="1"/>
          </p:cNvSpPr>
          <p:nvPr>
            <p:ph type="title"/>
          </p:nvPr>
        </p:nvSpPr>
        <p:spPr>
          <a:xfrm>
            <a:off x="2849850" y="3137475"/>
            <a:ext cx="34443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40"/>
          <p:cNvSpPr txBox="1">
            <a:spLocks noGrp="1"/>
          </p:cNvSpPr>
          <p:nvPr>
            <p:ph type="subTitle" idx="1"/>
          </p:nvPr>
        </p:nvSpPr>
        <p:spPr>
          <a:xfrm>
            <a:off x="1930350" y="1549238"/>
            <a:ext cx="5283300" cy="1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accent5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1"/>
          <p:cNvSpPr/>
          <p:nvPr/>
        </p:nvSpPr>
        <p:spPr>
          <a:xfrm flipH="1">
            <a:off x="7955695" y="-40970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 flipH="1">
            <a:off x="7996491" y="3938736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8087709" y="182518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9" name="Google Shape;1619;p41"/>
          <p:cNvGrpSpPr/>
          <p:nvPr/>
        </p:nvGrpSpPr>
        <p:grpSpPr>
          <a:xfrm flipH="1">
            <a:off x="7184478" y="398307"/>
            <a:ext cx="1031419" cy="248549"/>
            <a:chOff x="4895550" y="1067525"/>
            <a:chExt cx="848625" cy="204500"/>
          </a:xfrm>
        </p:grpSpPr>
        <p:sp>
          <p:nvSpPr>
            <p:cNvPr id="1620" name="Google Shape;1620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41"/>
          <p:cNvSpPr/>
          <p:nvPr/>
        </p:nvSpPr>
        <p:spPr>
          <a:xfrm>
            <a:off x="273238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41"/>
          <p:cNvGrpSpPr/>
          <p:nvPr/>
        </p:nvGrpSpPr>
        <p:grpSpPr>
          <a:xfrm>
            <a:off x="1226368" y="4766359"/>
            <a:ext cx="1168302" cy="281535"/>
            <a:chOff x="4895550" y="1067525"/>
            <a:chExt cx="848625" cy="204500"/>
          </a:xfrm>
        </p:grpSpPr>
        <p:sp>
          <p:nvSpPr>
            <p:cNvPr id="1638" name="Google Shape;1638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41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656" name="Google Shape;1656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1"/>
          <p:cNvSpPr/>
          <p:nvPr/>
        </p:nvSpPr>
        <p:spPr>
          <a:xfrm>
            <a:off x="1531463" y="507925"/>
            <a:ext cx="291289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1"/>
          <p:cNvGrpSpPr/>
          <p:nvPr/>
        </p:nvGrpSpPr>
        <p:grpSpPr>
          <a:xfrm>
            <a:off x="7715269" y="4245614"/>
            <a:ext cx="500633" cy="557643"/>
            <a:chOff x="6265050" y="2556100"/>
            <a:chExt cx="439075" cy="489075"/>
          </a:xfrm>
        </p:grpSpPr>
        <p:sp>
          <p:nvSpPr>
            <p:cNvPr id="1665" name="Google Shape;1665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2" name="Google Shape;167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41"/>
          <p:cNvSpPr txBox="1">
            <a:spLocks noGrp="1"/>
          </p:cNvSpPr>
          <p:nvPr>
            <p:ph type="title"/>
          </p:nvPr>
        </p:nvSpPr>
        <p:spPr>
          <a:xfrm>
            <a:off x="2394663" y="539500"/>
            <a:ext cx="43545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2844300" y="1798650"/>
            <a:ext cx="3455400" cy="15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5" name="Google Shape;1675;p41"/>
          <p:cNvSpPr txBox="1"/>
          <p:nvPr/>
        </p:nvSpPr>
        <p:spPr>
          <a:xfrm>
            <a:off x="2323000" y="4104200"/>
            <a:ext cx="4498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2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8" name="Google Shape;1678;p42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679" name="Google Shape;1679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42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42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1688" name="Google Shape;1688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5" name="Google Shape;1695;p42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42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1697" name="Google Shape;1697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2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673175" y="310175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7" name="Google Shape;170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3"/>
          <p:cNvSpPr/>
          <p:nvPr/>
        </p:nvSpPr>
        <p:spPr>
          <a:xfrm flipH="1">
            <a:off x="8350425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43"/>
          <p:cNvGrpSpPr/>
          <p:nvPr/>
        </p:nvGrpSpPr>
        <p:grpSpPr>
          <a:xfrm flipH="1">
            <a:off x="8392734" y="2022050"/>
            <a:ext cx="439075" cy="489075"/>
            <a:chOff x="6265050" y="2556100"/>
            <a:chExt cx="439075" cy="489075"/>
          </a:xfrm>
        </p:grpSpPr>
        <p:sp>
          <p:nvSpPr>
            <p:cNvPr id="1711" name="Google Shape;1711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3"/>
          <p:cNvSpPr/>
          <p:nvPr/>
        </p:nvSpPr>
        <p:spPr>
          <a:xfrm flipH="1">
            <a:off x="8476834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3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3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721" name="Google Shape;1721;p43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43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739" name="Google Shape;1739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43"/>
          <p:cNvSpPr/>
          <p:nvPr/>
        </p:nvSpPr>
        <p:spPr>
          <a:xfrm>
            <a:off x="334538" y="2366163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7" name="Google Shape;174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 rot="10800000" flipH="1">
            <a:off x="7302950" y="-256534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262" name="Google Shape;262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7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2586625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2262203" y="4661580"/>
            <a:ext cx="571237" cy="636287"/>
            <a:chOff x="6265050" y="2556100"/>
            <a:chExt cx="439075" cy="489075"/>
          </a:xfrm>
        </p:grpSpPr>
        <p:sp>
          <p:nvSpPr>
            <p:cNvPr id="281" name="Google Shape;281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7"/>
          <p:cNvSpPr/>
          <p:nvPr/>
        </p:nvSpPr>
        <p:spPr>
          <a:xfrm rot="-4454093" flipH="1">
            <a:off x="8281305" y="18910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290" name="Google Shape;290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8699653" y="2633280"/>
            <a:ext cx="571237" cy="636287"/>
            <a:chOff x="6265050" y="2556100"/>
            <a:chExt cx="439075" cy="489075"/>
          </a:xfrm>
        </p:grpSpPr>
        <p:sp>
          <p:nvSpPr>
            <p:cNvPr id="308" name="Google Shape;308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6513272" y="209224"/>
            <a:ext cx="978549" cy="235809"/>
            <a:chOff x="4895550" y="1067525"/>
            <a:chExt cx="848625" cy="204500"/>
          </a:xfrm>
        </p:grpSpPr>
        <p:sp>
          <p:nvSpPr>
            <p:cNvPr id="316" name="Google Shape;316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2" name="Google Shape;3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 idx="2"/>
          </p:nvPr>
        </p:nvSpPr>
        <p:spPr>
          <a:xfrm>
            <a:off x="1530865" y="2353100"/>
            <a:ext cx="2401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530875" y="2882901"/>
            <a:ext cx="24015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3"/>
          </p:nvPr>
        </p:nvSpPr>
        <p:spPr>
          <a:xfrm>
            <a:off x="5163933" y="2353100"/>
            <a:ext cx="24492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4"/>
          </p:nvPr>
        </p:nvSpPr>
        <p:spPr>
          <a:xfrm>
            <a:off x="5163925" y="2882900"/>
            <a:ext cx="2449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/>
          <p:nvPr/>
        </p:nvSpPr>
        <p:spPr>
          <a:xfrm rot="10800000" flipH="1">
            <a:off x="5876979" y="-20378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"/>
          <p:cNvSpPr/>
          <p:nvPr/>
        </p:nvSpPr>
        <p:spPr>
          <a:xfrm rot="10800000">
            <a:off x="-48079" y="-62492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10800000">
            <a:off x="1376951" y="151380"/>
            <a:ext cx="646406" cy="720016"/>
            <a:chOff x="6265050" y="2556100"/>
            <a:chExt cx="439075" cy="489075"/>
          </a:xfrm>
        </p:grpSpPr>
        <p:sp>
          <p:nvSpPr>
            <p:cNvPr id="409" name="Google Shape;409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0800000">
            <a:off x="5501351" y="-261882"/>
            <a:ext cx="646406" cy="720016"/>
            <a:chOff x="6265050" y="2556100"/>
            <a:chExt cx="439075" cy="489075"/>
          </a:xfrm>
        </p:grpSpPr>
        <p:sp>
          <p:nvSpPr>
            <p:cNvPr id="417" name="Google Shape;417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 rot="10800000">
            <a:off x="280008" y="12575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9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428" name="Google Shape;428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9"/>
          <p:cNvGrpSpPr/>
          <p:nvPr/>
        </p:nvGrpSpPr>
        <p:grpSpPr>
          <a:xfrm>
            <a:off x="7706820" y="4199883"/>
            <a:ext cx="1115263" cy="268733"/>
            <a:chOff x="4895550" y="1067525"/>
            <a:chExt cx="848625" cy="204500"/>
          </a:xfrm>
        </p:grpSpPr>
        <p:sp>
          <p:nvSpPr>
            <p:cNvPr id="436" name="Google Shape;436;p1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8152775" y="647484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9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835500" y="1510750"/>
            <a:ext cx="33186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1"/>
          </p:nvPr>
        </p:nvSpPr>
        <p:spPr>
          <a:xfrm>
            <a:off x="4835500" y="2469650"/>
            <a:ext cx="33186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/>
          <p:nvPr/>
        </p:nvSpPr>
        <p:spPr>
          <a:xfrm flipH="1">
            <a:off x="757375" y="1143238"/>
            <a:ext cx="2641056" cy="2586477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1327676" y="1584075"/>
            <a:ext cx="2480793" cy="2429552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-90300" y="4140400"/>
            <a:ext cx="1375350" cy="1074560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536" name="Google Shape;536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1"/>
          <p:cNvSpPr/>
          <p:nvPr/>
        </p:nvSpPr>
        <p:spPr>
          <a:xfrm>
            <a:off x="549125" y="590125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451950" y="4687700"/>
            <a:ext cx="203633" cy="240645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644490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6255375" y="409750"/>
            <a:ext cx="439075" cy="489075"/>
            <a:chOff x="6265050" y="2556100"/>
            <a:chExt cx="439075" cy="489075"/>
          </a:xfrm>
        </p:grpSpPr>
        <p:sp>
          <p:nvSpPr>
            <p:cNvPr id="556" name="Google Shape;556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1"/>
          <p:cNvSpPr/>
          <p:nvPr/>
        </p:nvSpPr>
        <p:spPr>
          <a:xfrm rot="-10281852" flipH="1">
            <a:off x="1798185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2710659" y="169104"/>
            <a:ext cx="998662" cy="240656"/>
            <a:chOff x="4895550" y="1067525"/>
            <a:chExt cx="848625" cy="204500"/>
          </a:xfrm>
        </p:grpSpPr>
        <p:sp>
          <p:nvSpPr>
            <p:cNvPr id="565" name="Google Shape;565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582" name="Google Shape;582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9" name="Google Shape;5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1"/>
          <p:cNvSpPr txBox="1">
            <a:spLocks noGrp="1"/>
          </p:cNvSpPr>
          <p:nvPr>
            <p:ph type="title"/>
          </p:nvPr>
        </p:nvSpPr>
        <p:spPr>
          <a:xfrm>
            <a:off x="4126975" y="1113000"/>
            <a:ext cx="43038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1"/>
          </p:nvPr>
        </p:nvSpPr>
        <p:spPr>
          <a:xfrm>
            <a:off x="4126975" y="1919100"/>
            <a:ext cx="4303800" cy="21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/>
          <p:nvPr/>
        </p:nvSpPr>
        <p:spPr>
          <a:xfrm>
            <a:off x="-460775" y="239950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>
            <a:off x="8156662" y="151458"/>
            <a:ext cx="1414141" cy="1302088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8508075" y="1139125"/>
            <a:ext cx="439075" cy="489075"/>
            <a:chOff x="6265050" y="2556100"/>
            <a:chExt cx="439075" cy="489075"/>
          </a:xfrm>
        </p:grpSpPr>
        <p:sp>
          <p:nvSpPr>
            <p:cNvPr id="596" name="Google Shape;596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231850" y="1239475"/>
            <a:ext cx="439075" cy="489075"/>
            <a:chOff x="6265050" y="2556100"/>
            <a:chExt cx="439075" cy="489075"/>
          </a:xfrm>
        </p:grpSpPr>
        <p:sp>
          <p:nvSpPr>
            <p:cNvPr id="604" name="Google Shape;604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" name="Google Shape;6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2"/>
          <p:cNvSpPr txBox="1">
            <a:spLocks noGrp="1"/>
          </p:cNvSpPr>
          <p:nvPr>
            <p:ph type="body" idx="1"/>
          </p:nvPr>
        </p:nvSpPr>
        <p:spPr>
          <a:xfrm>
            <a:off x="713225" y="3612350"/>
            <a:ext cx="4407600" cy="9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5"/>
          <p:cNvGrpSpPr/>
          <p:nvPr/>
        </p:nvGrpSpPr>
        <p:grpSpPr>
          <a:xfrm>
            <a:off x="5277347" y="4695601"/>
            <a:ext cx="518460" cy="577500"/>
            <a:chOff x="6265050" y="2556100"/>
            <a:chExt cx="439075" cy="489075"/>
          </a:xfrm>
        </p:grpSpPr>
        <p:sp>
          <p:nvSpPr>
            <p:cNvPr id="679" name="Google Shape;679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7840150" y="-7051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>
            <a:off x="6824942" y="323035"/>
            <a:ext cx="1133593" cy="273171"/>
            <a:chOff x="4895550" y="1067525"/>
            <a:chExt cx="848625" cy="204500"/>
          </a:xfrm>
        </p:grpSpPr>
        <p:sp>
          <p:nvSpPr>
            <p:cNvPr id="688" name="Google Shape;688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5"/>
          <p:cNvSpPr/>
          <p:nvPr/>
        </p:nvSpPr>
        <p:spPr>
          <a:xfrm>
            <a:off x="-125800" y="4398050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5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707" name="Google Shape;707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5"/>
          <p:cNvGrpSpPr/>
          <p:nvPr/>
        </p:nvGrpSpPr>
        <p:grpSpPr>
          <a:xfrm>
            <a:off x="934692" y="4736423"/>
            <a:ext cx="1133593" cy="273171"/>
            <a:chOff x="4895550" y="1067525"/>
            <a:chExt cx="848625" cy="204500"/>
          </a:xfrm>
        </p:grpSpPr>
        <p:sp>
          <p:nvSpPr>
            <p:cNvPr id="716" name="Google Shape;716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733" name="Google Shape;733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0" name="Google Shape;7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2" hasCustomPrompt="1"/>
          </p:nvPr>
        </p:nvSpPr>
        <p:spPr>
          <a:xfrm>
            <a:off x="1157525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3"/>
          </p:nvPr>
        </p:nvSpPr>
        <p:spPr>
          <a:xfrm>
            <a:off x="713225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1"/>
          </p:nvPr>
        </p:nvSpPr>
        <p:spPr>
          <a:xfrm>
            <a:off x="713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4" hasCustomPrompt="1"/>
          </p:nvPr>
        </p:nvSpPr>
        <p:spPr>
          <a:xfrm>
            <a:off x="3086900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5"/>
          </p:nvPr>
        </p:nvSpPr>
        <p:spPr>
          <a:xfrm>
            <a:off x="2642576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6"/>
          </p:nvPr>
        </p:nvSpPr>
        <p:spPr>
          <a:xfrm>
            <a:off x="264262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7" hasCustomPrompt="1"/>
          </p:nvPr>
        </p:nvSpPr>
        <p:spPr>
          <a:xfrm>
            <a:off x="5016251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9" name="Google Shape;749;p25"/>
          <p:cNvSpPr txBox="1">
            <a:spLocks noGrp="1"/>
          </p:cNvSpPr>
          <p:nvPr>
            <p:ph type="title" idx="8"/>
          </p:nvPr>
        </p:nvSpPr>
        <p:spPr>
          <a:xfrm>
            <a:off x="4571927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9"/>
          </p:nvPr>
        </p:nvSpPr>
        <p:spPr>
          <a:xfrm>
            <a:off x="457197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13" hasCustomPrompt="1"/>
          </p:nvPr>
        </p:nvSpPr>
        <p:spPr>
          <a:xfrm>
            <a:off x="6945501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14"/>
          </p:nvPr>
        </p:nvSpPr>
        <p:spPr>
          <a:xfrm>
            <a:off x="6501176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subTitle" idx="15"/>
          </p:nvPr>
        </p:nvSpPr>
        <p:spPr>
          <a:xfrm>
            <a:off x="6501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6"/>
          <p:cNvSpPr/>
          <p:nvPr/>
        </p:nvSpPr>
        <p:spPr>
          <a:xfrm>
            <a:off x="6444900" y="-77097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6"/>
          <p:cNvGrpSpPr/>
          <p:nvPr/>
        </p:nvGrpSpPr>
        <p:grpSpPr>
          <a:xfrm>
            <a:off x="6255375" y="330100"/>
            <a:ext cx="439075" cy="489075"/>
            <a:chOff x="6265050" y="2556100"/>
            <a:chExt cx="439075" cy="489075"/>
          </a:xfrm>
        </p:grpSpPr>
        <p:sp>
          <p:nvSpPr>
            <p:cNvPr id="757" name="Google Shape;757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6"/>
          <p:cNvSpPr/>
          <p:nvPr/>
        </p:nvSpPr>
        <p:spPr>
          <a:xfrm rot="-10281852" flipH="1">
            <a:off x="1798185" y="-21791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2710659" y="89454"/>
            <a:ext cx="998662" cy="240656"/>
            <a:chOff x="4895550" y="1067525"/>
            <a:chExt cx="848625" cy="204500"/>
          </a:xfrm>
        </p:grpSpPr>
        <p:sp>
          <p:nvSpPr>
            <p:cNvPr id="766" name="Google Shape;766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6"/>
          <p:cNvSpPr/>
          <p:nvPr/>
        </p:nvSpPr>
        <p:spPr>
          <a:xfrm flipH="1">
            <a:off x="254513" y="454180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6"/>
          <p:cNvGrpSpPr/>
          <p:nvPr/>
        </p:nvGrpSpPr>
        <p:grpSpPr>
          <a:xfrm>
            <a:off x="1340368" y="4686709"/>
            <a:ext cx="1168302" cy="281535"/>
            <a:chOff x="4895550" y="1067525"/>
            <a:chExt cx="848625" cy="204500"/>
          </a:xfrm>
        </p:grpSpPr>
        <p:sp>
          <p:nvSpPr>
            <p:cNvPr id="784" name="Google Shape;784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5087050" y="4862775"/>
            <a:ext cx="439075" cy="489075"/>
            <a:chOff x="6265050" y="2556100"/>
            <a:chExt cx="439075" cy="489075"/>
          </a:xfrm>
        </p:grpSpPr>
        <p:sp>
          <p:nvSpPr>
            <p:cNvPr id="801" name="Google Shape;801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6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6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810" name="Google Shape;810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6"/>
          <p:cNvSpPr/>
          <p:nvPr/>
        </p:nvSpPr>
        <p:spPr>
          <a:xfrm>
            <a:off x="6867875" y="40561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6"/>
          <p:cNvSpPr txBox="1">
            <a:spLocks noGrp="1"/>
          </p:cNvSpPr>
          <p:nvPr>
            <p:ph type="subTitle" idx="1"/>
          </p:nvPr>
        </p:nvSpPr>
        <p:spPr>
          <a:xfrm>
            <a:off x="713225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2"/>
          </p:nvPr>
        </p:nvSpPr>
        <p:spPr>
          <a:xfrm>
            <a:off x="4572000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 txBox="1">
            <a:spLocks noGrp="1"/>
          </p:cNvSpPr>
          <p:nvPr>
            <p:ph type="ctrTitle"/>
          </p:nvPr>
        </p:nvSpPr>
        <p:spPr>
          <a:xfrm>
            <a:off x="1320700" y="1903350"/>
            <a:ext cx="64920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dirty="0">
                <a:solidFill>
                  <a:schemeClr val="lt1"/>
                </a:solidFill>
              </a:rPr>
              <a:t>Conjuntos Numéricos e funções</a:t>
            </a:r>
            <a:endParaRPr sz="4100" dirty="0">
              <a:solidFill>
                <a:schemeClr val="lt1"/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"/>
          </p:nvPr>
        </p:nvSpPr>
        <p:spPr>
          <a:xfrm>
            <a:off x="1320700" y="3174728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Matemática Discreta e </a:t>
            </a:r>
            <a:r>
              <a:rPr lang="pt-BR" sz="1700"/>
              <a:t>suas aplicações</a:t>
            </a:r>
            <a:endParaRPr sz="1700" dirty="0"/>
          </a:p>
        </p:txBody>
      </p:sp>
      <p:sp>
        <p:nvSpPr>
          <p:cNvPr id="1754" name="Google Shape;1754;p44"/>
          <p:cNvSpPr/>
          <p:nvPr/>
        </p:nvSpPr>
        <p:spPr>
          <a:xfrm rot="5400000">
            <a:off x="4555323" y="281439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4006425" y="3939750"/>
            <a:ext cx="1120552" cy="347552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E4F19D83-82EC-1E10-710A-C15C0A0EEF63}"/>
              </a:ext>
            </a:extLst>
          </p:cNvPr>
          <p:cNvSpPr txBox="1"/>
          <p:nvPr/>
        </p:nvSpPr>
        <p:spPr>
          <a:xfrm>
            <a:off x="381017" y="1054042"/>
            <a:ext cx="3597301" cy="110796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Os elementos do domínio só tem um correspondente no contradomínio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97A6A0-383A-2B81-0E23-FED77937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318" y="975121"/>
            <a:ext cx="4991678" cy="32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7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E4F19D83-82EC-1E10-710A-C15C0A0EEF63}"/>
              </a:ext>
            </a:extLst>
          </p:cNvPr>
          <p:cNvSpPr txBox="1"/>
          <p:nvPr/>
        </p:nvSpPr>
        <p:spPr>
          <a:xfrm>
            <a:off x="0" y="2572828"/>
            <a:ext cx="9109494" cy="23390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Uma função f de S em T, simbolizada por f: S -&gt; T é um subconjunto de S x T, onde cada elemento de S aparece exatamente uma única vez como primeiro elemento de um par ordenado.</a:t>
            </a:r>
          </a:p>
          <a:p>
            <a:pPr lvl="0" algn="ctr"/>
            <a:endParaRPr lang="pt-BR"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0" algn="ctr"/>
            <a:r>
              <a:rPr lang="pt-BR" sz="2000" b="1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 é o domínio e T é o contradomínio da função f.</a:t>
            </a:r>
          </a:p>
          <a:p>
            <a:pPr lvl="0" algn="ctr"/>
            <a:endParaRPr lang="pt-BR"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0" algn="ctr"/>
            <a:r>
              <a:rPr lang="pt-BR" sz="2000" b="1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Uma função é uma relação do tipo um-para-um ou muitos para um.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F9CEC-2474-63D4-B023-D67CB29D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98" y="685329"/>
            <a:ext cx="4752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2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E4F19D83-82EC-1E10-710A-C15C0A0EEF63}"/>
                  </a:ext>
                </a:extLst>
              </p:cNvPr>
              <p:cNvSpPr txBox="1"/>
              <p:nvPr/>
            </p:nvSpPr>
            <p:spPr>
              <a:xfrm>
                <a:off x="0" y="2572828"/>
                <a:ext cx="9109494" cy="20312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A função f, portanto, representa a associação entre elementos de S e de T.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Ou seja, f é um conjunto de pares ordenados (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s,t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), onde:</a:t>
                </a:r>
              </a:p>
              <a:p>
                <a:pPr lvl="0" algn="ctr"/>
                <a:r>
                  <a:rPr lang="pt-BR" sz="18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S</a:t>
                </a:r>
              </a:p>
              <a:p>
                <a:pPr lvl="0" algn="ctr"/>
                <a:r>
                  <a:rPr lang="pt-BR" sz="20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t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b="1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T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t = f(s)</a:t>
                </a:r>
                <a:endParaRPr sz="20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E4F19D83-82EC-1E10-710A-C15C0A0EE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72828"/>
                <a:ext cx="9109494" cy="2031295"/>
              </a:xfrm>
              <a:prstGeom prst="rect">
                <a:avLst/>
              </a:prstGeom>
              <a:blipFill>
                <a:blip r:embed="rId3"/>
                <a:stretch>
                  <a:fillRect r="-268"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F3F9CEC-2474-63D4-B023-D67CB29D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98" y="685329"/>
            <a:ext cx="4752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E4F19D83-82EC-1E10-710A-C15C0A0EEF63}"/>
                  </a:ext>
                </a:extLst>
              </p:cNvPr>
              <p:cNvSpPr txBox="1"/>
              <p:nvPr/>
            </p:nvSpPr>
            <p:spPr>
              <a:xfrm>
                <a:off x="1769394" y="774872"/>
                <a:ext cx="4930679" cy="141574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Se (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s,t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) 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f, então: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t é a imagem de s por f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 é a 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pré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-imagem de t por f</a:t>
                </a:r>
              </a:p>
              <a:p>
                <a:pPr lvl="0" algn="ctr"/>
                <a:endParaRPr sz="20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E4F19D83-82EC-1E10-710A-C15C0A0EE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94" y="774872"/>
                <a:ext cx="4930679" cy="1415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774;p46">
                <a:extLst>
                  <a:ext uri="{FF2B5EF4-FFF2-40B4-BE49-F238E27FC236}">
                    <a16:creationId xmlns:a16="http://schemas.microsoft.com/office/drawing/2014/main" id="{2767B719-2342-57C0-D1A7-F81EE541AC56}"/>
                  </a:ext>
                </a:extLst>
              </p:cNvPr>
              <p:cNvSpPr txBox="1"/>
              <p:nvPr/>
            </p:nvSpPr>
            <p:spPr>
              <a:xfrm>
                <a:off x="467833" y="2598974"/>
                <a:ext cx="7793665" cy="172351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Logo, f  é um subconjunto de S x T onde cada valor de S tem apenas um valor associado em T. Ou seja, os elementos de S aparecem somente uma vez nos pares ordenados (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s,t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)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f</a:t>
                </a:r>
              </a:p>
              <a:p>
                <a:pPr lvl="0" algn="ctr"/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f = {(s1,t1),(s2,t2),(s3,t2),(s4,t3),...}</a:t>
                </a:r>
              </a:p>
              <a:p>
                <a:pPr lvl="0" algn="ctr"/>
                <a:endParaRPr sz="20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mc:Choice>
        <mc:Fallback xmlns="">
          <p:sp>
            <p:nvSpPr>
              <p:cNvPr id="3" name="Google Shape;1774;p46">
                <a:extLst>
                  <a:ext uri="{FF2B5EF4-FFF2-40B4-BE49-F238E27FC236}">
                    <a16:creationId xmlns:a16="http://schemas.microsoft.com/office/drawing/2014/main" id="{2767B719-2342-57C0-D1A7-F81EE541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3" y="2598974"/>
                <a:ext cx="7793665" cy="1723518"/>
              </a:xfrm>
              <a:prstGeom prst="rect">
                <a:avLst/>
              </a:prstGeom>
              <a:blipFill>
                <a:blip r:embed="rId4"/>
                <a:stretch>
                  <a:fillRect r="-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33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8970FB-98C6-286F-643B-F67F4DE6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1" y="672722"/>
            <a:ext cx="8003769" cy="44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763672-EF19-1643-F269-93C93BCA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3" y="955625"/>
            <a:ext cx="8600101" cy="23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D4EA2E-2DBE-CBD1-1AAA-8A3A0FB3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6" y="938952"/>
            <a:ext cx="7974472" cy="29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4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9A9325-F74B-5255-040D-888297F2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29" y="672722"/>
            <a:ext cx="5986130" cy="332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3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</a:t>
            </a:r>
            <a:r>
              <a:rPr lang="pt-BR" sz="2400" dirty="0" err="1"/>
              <a:t>sobrejetora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64862" y="1080532"/>
            <a:ext cx="7753721" cy="492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É aquela em que o contradomínio é igual a imagem.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E17785-6894-87E3-5A1E-71215489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1" y="1572944"/>
            <a:ext cx="6219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</a:t>
            </a:r>
            <a:r>
              <a:rPr lang="pt-BR" sz="2400" dirty="0" err="1"/>
              <a:t>sobrejetora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64862" y="1080532"/>
            <a:ext cx="7753721" cy="492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É aquela em que o contradomínio é igual a imagem.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E17785-6894-87E3-5A1E-71215489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1" y="1572944"/>
            <a:ext cx="6219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Definição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12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Um conjunto é uma coleção de objetos. Cada item dentro do conjunto é um elemento com </a:t>
            </a:r>
            <a:r>
              <a:rPr lang="pt-BR" sz="1800" b="1" dirty="0">
                <a:solidFill>
                  <a:schemeClr val="bg1"/>
                </a:solidFill>
              </a:rPr>
              <a:t>representação única </a:t>
            </a:r>
            <a:r>
              <a:rPr lang="pt-BR" sz="1800" dirty="0">
                <a:solidFill>
                  <a:schemeClr val="bg1"/>
                </a:solidFill>
              </a:rPr>
              <a:t>– não temos itens repetidos.</a:t>
            </a:r>
            <a:endParaRPr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</a:t>
            </a:r>
            <a:r>
              <a:rPr lang="pt-BR" sz="2400" dirty="0" err="1"/>
              <a:t>sobrejetora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64862" y="1080532"/>
            <a:ext cx="7753721" cy="1723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Exercício: </a:t>
            </a:r>
          </a:p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Seja S = {1,2,3,4,5,6} e T = {7,8,9,10}</a:t>
            </a:r>
          </a:p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Represente uma função f  (por pares ordenados) que seja </a:t>
            </a:r>
            <a:r>
              <a:rPr lang="pt-BR" sz="2000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sobrejetora</a:t>
            </a:r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.</a:t>
            </a:r>
          </a:p>
          <a:p>
            <a:pPr lvl="0" algn="ctr"/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A7E1376-1185-E165-FD3D-C536A6E7464D}"/>
                  </a:ext>
                </a:extLst>
              </p14:cNvPr>
              <p14:cNvContentPartPr/>
              <p14:nvPr/>
            </p14:nvContentPartPr>
            <p14:xfrm>
              <a:off x="2149920" y="2933280"/>
              <a:ext cx="4855680" cy="6300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A7E1376-1185-E165-FD3D-C536A6E746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0560" y="2923920"/>
                <a:ext cx="4874400" cy="6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6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injetora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54230" y="673267"/>
            <a:ext cx="7753721" cy="8001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Cada elemento da imagem só tem um correspondente do domínio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DA06EA-029E-92F8-4AEA-092C7056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85" y="1533412"/>
            <a:ext cx="5409210" cy="35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87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bijetora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454230" y="673267"/>
            <a:ext cx="7753721" cy="4924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Injetora e 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sobrejetora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CFD384-7783-8C17-0F9A-94E8A7AD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39" y="1237983"/>
            <a:ext cx="6019800" cy="149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2EEC3A-AA75-74E1-F923-865BC221C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69" y="2846679"/>
            <a:ext cx="2076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7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composta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454230" y="673267"/>
                <a:ext cx="7753721" cy="110796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Sejam as funções f: S-&gt;T e g: T-&gt;U. Então para qualquer s </a:t>
                </a:r>
                <a14:m>
                  <m:oMath xmlns:m="http://schemas.openxmlformats.org/officeDocument/2006/math">
                    <m:r>
                      <a:rPr lang="pt-BR" sz="18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pt-B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</a:rPr>
                  <a:t>S, f(s) é um elemento de T, que também é um domínio de g. O resultado de g(f(s)) é um elemento de U.</a:t>
                </a:r>
                <a:endParaRPr sz="2000" b="1" dirty="0">
                  <a:solidFill>
                    <a:schemeClr val="lt1"/>
                  </a:solidFill>
                  <a:latin typeface="+mj-lt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30" y="673267"/>
                <a:ext cx="7753721" cy="1107965"/>
              </a:xfrm>
              <a:prstGeom prst="rect">
                <a:avLst/>
              </a:prstGeom>
              <a:blipFill>
                <a:blip r:embed="rId3"/>
                <a:stretch>
                  <a:fillRect l="-629" r="-1495" b="-54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99839097-9EE5-D087-0756-6DD9F1E68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29" y="1866292"/>
            <a:ext cx="7899187" cy="20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Função composta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2FF08F-16C7-4AF1-617B-A624FF2F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47" y="1228196"/>
            <a:ext cx="7954445" cy="27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7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A98CF-15BB-88AF-FA3E-02A65160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FCCDB-A37E-42BD-1C5E-73D7435B3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DFA2A5-D90E-1357-878E-082045B8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073"/>
            <a:ext cx="8986391" cy="2591354"/>
          </a:xfrm>
          <a:prstGeom prst="rect">
            <a:avLst/>
          </a:prstGeom>
        </p:spPr>
      </p:pic>
      <p:sp>
        <p:nvSpPr>
          <p:cNvPr id="6" name="Google Shape;1760;p45">
            <a:extLst>
              <a:ext uri="{FF2B5EF4-FFF2-40B4-BE49-F238E27FC236}">
                <a16:creationId xmlns:a16="http://schemas.microsoft.com/office/drawing/2014/main" id="{2C22B569-72DE-1FA1-4671-B7D02CF36860}"/>
              </a:ext>
            </a:extLst>
          </p:cNvPr>
          <p:cNvSpPr txBox="1">
            <a:spLocks/>
          </p:cNvSpPr>
          <p:nvPr/>
        </p:nvSpPr>
        <p:spPr>
          <a:xfrm>
            <a:off x="1769394" y="215822"/>
            <a:ext cx="56052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r>
              <a:rPr lang="pt-BR" sz="2400" dirty="0"/>
              <a:t>Exemplo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83B1349-AB20-AF63-8748-22908CFFE4B5}"/>
                  </a:ext>
                </a:extLst>
              </p14:cNvPr>
              <p14:cNvContentPartPr/>
              <p14:nvPr/>
            </p14:nvContentPartPr>
            <p14:xfrm>
              <a:off x="1861920" y="408600"/>
              <a:ext cx="6269040" cy="33890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83B1349-AB20-AF63-8748-22908CFFE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560" y="399240"/>
                <a:ext cx="6287760" cy="34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36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0;p45">
            <a:extLst>
              <a:ext uri="{FF2B5EF4-FFF2-40B4-BE49-F238E27FC236}">
                <a16:creationId xmlns:a16="http://schemas.microsoft.com/office/drawing/2014/main" id="{2C22B569-72DE-1FA1-4671-B7D02CF36860}"/>
              </a:ext>
            </a:extLst>
          </p:cNvPr>
          <p:cNvSpPr txBox="1">
            <a:spLocks/>
          </p:cNvSpPr>
          <p:nvPr/>
        </p:nvSpPr>
        <p:spPr>
          <a:xfrm>
            <a:off x="1769394" y="215822"/>
            <a:ext cx="56052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r>
              <a:rPr lang="pt-BR" sz="2400" dirty="0"/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6336C4-5514-F6B5-65E9-4F5BFB8E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90" y="536653"/>
            <a:ext cx="4188010" cy="46522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FFEB478-4970-025C-FEEF-AB0A081DEB02}"/>
                  </a:ext>
                </a:extLst>
              </p14:cNvPr>
              <p14:cNvContentPartPr/>
              <p14:nvPr/>
            </p14:nvContentPartPr>
            <p14:xfrm>
              <a:off x="1373040" y="609480"/>
              <a:ext cx="7534800" cy="36637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FFEB478-4970-025C-FEEF-AB0A081DE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3680" y="600120"/>
                <a:ext cx="7553520" cy="36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64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0;p45">
            <a:extLst>
              <a:ext uri="{FF2B5EF4-FFF2-40B4-BE49-F238E27FC236}">
                <a16:creationId xmlns:a16="http://schemas.microsoft.com/office/drawing/2014/main" id="{2C22B569-72DE-1FA1-4671-B7D02CF36860}"/>
              </a:ext>
            </a:extLst>
          </p:cNvPr>
          <p:cNvSpPr txBox="1">
            <a:spLocks/>
          </p:cNvSpPr>
          <p:nvPr/>
        </p:nvSpPr>
        <p:spPr>
          <a:xfrm>
            <a:off x="1769394" y="215822"/>
            <a:ext cx="56052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eseva One"/>
              <a:buNone/>
              <a:defRPr sz="2400" b="0" i="0" u="none" strike="noStrike" cap="non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r>
              <a:rPr lang="pt-BR" sz="2400" dirty="0"/>
              <a:t>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CCD98C-ECE2-E534-9D1F-7E5EB53B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5" y="972214"/>
            <a:ext cx="8700710" cy="37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 próprio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3F052EA0-DBBA-6039-B742-60D5D0BAEF01}"/>
                  </a:ext>
                </a:extLst>
              </p:cNvPr>
              <p:cNvSpPr txBox="1"/>
              <p:nvPr/>
            </p:nvSpPr>
            <p:spPr>
              <a:xfrm>
                <a:off x="701749" y="1368603"/>
                <a:ext cx="8133907" cy="87713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(∀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)[(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(∃ 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3F052EA0-DBBA-6039-B742-60D5D0BAE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" y="1368603"/>
                <a:ext cx="8133907" cy="877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6071F762-C331-FB81-FEA6-D8CDAE34E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23" y="2665129"/>
            <a:ext cx="8748777" cy="3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 próprio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2250F2-14D7-B584-5518-A12DAA243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59" y="672722"/>
            <a:ext cx="5939738" cy="22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Subconjunto próprio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EE2325-6315-0AA7-E07E-F85EE5B1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49" y="724832"/>
            <a:ext cx="6245359" cy="36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Relacionando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662444" y="984627"/>
                <a:ext cx="5605200" cy="100024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bg1"/>
                    </a:solidFill>
                    <a:ea typeface="Lato"/>
                    <a:cs typeface="Lato"/>
                    <a:sym typeface="Lato"/>
                  </a:rPr>
                  <a:t>A</a:t>
                </a:r>
                <a:r>
                  <a:rPr lang="pt-BR" sz="3200" b="1" dirty="0">
                    <a:solidFill>
                      <a:schemeClr val="bg1"/>
                    </a:solidFill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|(∃ 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∈ {0,1,2,3} 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³}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44" y="984627"/>
                <a:ext cx="5605200" cy="1000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3001ACD-AF71-46B0-1B22-123C246FD2A7}"/>
                  </a:ext>
                </a:extLst>
              </p14:cNvPr>
              <p14:cNvContentPartPr/>
              <p14:nvPr/>
            </p14:nvContentPartPr>
            <p14:xfrm>
              <a:off x="2658960" y="2404440"/>
              <a:ext cx="5311080" cy="5562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3001ACD-AF71-46B0-1B22-123C246FD2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0" y="2395080"/>
                <a:ext cx="532980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4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Relacionando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736EB5E3-D399-B072-CC3C-3E2FFCD29786}"/>
                  </a:ext>
                </a:extLst>
              </p:cNvPr>
              <p:cNvSpPr txBox="1"/>
              <p:nvPr/>
            </p:nvSpPr>
            <p:spPr>
              <a:xfrm>
                <a:off x="1084521" y="672722"/>
                <a:ext cx="7368362" cy="100024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bg1"/>
                    </a:solidFill>
                    <a:ea typeface="Lato"/>
                    <a:cs typeface="Lato"/>
                    <a:sym typeface="Lato"/>
                  </a:rPr>
                  <a:t>B</a:t>
                </a:r>
                <a:r>
                  <a:rPr lang="pt-BR" sz="3200" b="1" dirty="0">
                    <a:solidFill>
                      <a:schemeClr val="bg1"/>
                    </a:solidFill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∈ {1,2} 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736EB5E3-D399-B072-CC3C-3E2FFCD2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672722"/>
                <a:ext cx="7368362" cy="1000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746FBCD-61AE-7970-4FE3-C3D06595E610}"/>
                  </a:ext>
                </a:extLst>
              </p14:cNvPr>
              <p14:cNvContentPartPr/>
              <p14:nvPr/>
            </p14:nvContentPartPr>
            <p14:xfrm>
              <a:off x="3147840" y="2283840"/>
              <a:ext cx="3502800" cy="4222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746FBCD-61AE-7970-4FE3-C3D06595E6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8480" y="2274480"/>
                <a:ext cx="3521520" cy="4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76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DF472A88-A408-D6C2-C2BA-E5A652255430}"/>
              </a:ext>
            </a:extLst>
          </p:cNvPr>
          <p:cNvSpPr txBox="1"/>
          <p:nvPr/>
        </p:nvSpPr>
        <p:spPr>
          <a:xfrm>
            <a:off x="2773342" y="1064675"/>
            <a:ext cx="3597301" cy="110796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O aumento do salário decorre de acordo com a área de especialização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3B27A5-DBC1-E4EF-6287-A83539EB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25" y="2265018"/>
            <a:ext cx="5402337" cy="25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Funções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730496-3A3D-BE2A-2ECE-573C008F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32" y="672722"/>
            <a:ext cx="6430372" cy="41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51695"/>
      </p:ext>
    </p:extLst>
  </p:cSld>
  <p:clrMapOvr>
    <a:masterClrMapping/>
  </p:clrMapOvr>
</p:sld>
</file>

<file path=ppt/theme/theme1.xml><?xml version="1.0" encoding="utf-8"?>
<a:theme xmlns:a="http://schemas.openxmlformats.org/drawingml/2006/main" name="Competency Based Learning Center by Slidesgo">
  <a:themeElements>
    <a:clrScheme name="Simple Light">
      <a:dk1>
        <a:srgbClr val="1D236B"/>
      </a:dk1>
      <a:lt1>
        <a:srgbClr val="FFF7E7"/>
      </a:lt1>
      <a:dk2>
        <a:srgbClr val="EE4A6A"/>
      </a:dk2>
      <a:lt2>
        <a:srgbClr val="F4A418"/>
      </a:lt2>
      <a:accent1>
        <a:srgbClr val="008381"/>
      </a:accent1>
      <a:accent2>
        <a:srgbClr val="A8D0C7"/>
      </a:accent2>
      <a:accent3>
        <a:srgbClr val="000000"/>
      </a:accent3>
      <a:accent4>
        <a:srgbClr val="FF5C2E"/>
      </a:accent4>
      <a:accent5>
        <a:srgbClr val="245CA6"/>
      </a:accent5>
      <a:accent6>
        <a:srgbClr val="FFFFFF"/>
      </a:accent6>
      <a:hlink>
        <a:srgbClr val="1D23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478</Words>
  <Application>Microsoft Office PowerPoint</Application>
  <PresentationFormat>Apresentação na tela (16:9)</PresentationFormat>
  <Paragraphs>57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Cambria Math</vt:lpstr>
      <vt:lpstr>Lato</vt:lpstr>
      <vt:lpstr>Yeseva One</vt:lpstr>
      <vt:lpstr>Poppins</vt:lpstr>
      <vt:lpstr>Montserrat</vt:lpstr>
      <vt:lpstr>Calibri</vt:lpstr>
      <vt:lpstr>Competency Based Learning Center by Slidesgo</vt:lpstr>
      <vt:lpstr>Conjuntos Numéricos e funções</vt:lpstr>
      <vt:lpstr>Definição</vt:lpstr>
      <vt:lpstr>Subconjunto próprio</vt:lpstr>
      <vt:lpstr>Subconjunto próprio</vt:lpstr>
      <vt:lpstr>Subconjunto próprio</vt:lpstr>
      <vt:lpstr>Relacionando</vt:lpstr>
      <vt:lpstr>Relacionando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Função sobrejetora</vt:lpstr>
      <vt:lpstr>Função sobrejetora</vt:lpstr>
      <vt:lpstr>Função sobrejetora</vt:lpstr>
      <vt:lpstr>Função injetora</vt:lpstr>
      <vt:lpstr>Função bijetora</vt:lpstr>
      <vt:lpstr>Função composta</vt:lpstr>
      <vt:lpstr>Função composta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</dc:title>
  <dc:creator>Guilherme Schnirmann</dc:creator>
  <cp:lastModifiedBy>Guilherme Schnirmann</cp:lastModifiedBy>
  <cp:revision>22</cp:revision>
  <dcterms:modified xsi:type="dcterms:W3CDTF">2023-08-24T01:22:13Z</dcterms:modified>
</cp:coreProperties>
</file>