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BF69-FEC7-4A76-BA7F-5D9079DE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C7C66E-69C0-4BAD-9D9A-CAA91AC29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D6CCAE-E3BE-45B5-AE0D-F5CAF781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20866-7998-41AE-B878-BB8F22DC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B835C1-C01E-4229-978E-EA81737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6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87967-28D7-41E0-A46B-7A211A68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21FE8D-C2A1-46F7-8F04-451657E1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6954D4-B4D3-4BF6-935E-429F4881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8D0CE6-EF7D-4275-8E68-3E6856B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95AE7F-9981-45FE-87AF-CCA332DA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02E48F-0B1B-4A45-8D8C-317C5F10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D84104-E887-4F1E-B564-B125F8E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D4CBF6-4BE9-4156-8718-0F27C7DF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A3C8C2-FF9E-4A59-A41D-8DB0CDE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0A51F1-08F4-4FF1-8784-7813A18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1E471-76AA-44C3-BF7C-90AB2F3D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FBA690-3B57-45D3-838A-00FAA69C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67D0B8-F89B-45C7-9D0B-69EB6CB3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087596-42B7-4E49-8C94-78ADF709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6124FB-0F57-45C7-80FC-781DF66B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4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DE146-66A9-4537-B87C-7AACF5B3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4B81E8-CE34-4A23-B324-D784BA25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431C26-7EC3-489C-994D-EA4D0B7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D4DEDB-E423-49D2-B9DB-58C4AE3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5EA7E4-B8BE-41F9-B458-0FEC893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E785D-6D33-49C9-BD86-B46EEE0B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D0DBAA-770C-44FA-BCDF-4A05A71B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7C1C026-279F-4953-AC4D-BFA2931A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600832-F03B-46F7-A111-04AFEC5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8C5CEB-86B1-4085-89F2-B5902B09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95916-F193-494C-9A92-3E2D4BE3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2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75A4A-A374-4778-98E0-E1C0BFA4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629609-B6F2-4AC1-92CB-C4D139B6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4D2939-4CCF-42F9-A520-38890992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E7C954-E319-436F-B568-5036493D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B2A687-CD68-4854-BC06-590290BC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0A38978-55C3-426E-97D9-EEC249AA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CC2A9A4-E2C8-46BD-A3D7-59DA99A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1F7B42E-1A77-4AD5-B596-2237C63C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14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794D-334D-4DD2-8121-71FFCEEA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623BA-1C35-4BF1-A607-1FF71155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21C976-0787-46B2-818A-D539002E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33A9B6-CEED-492C-B687-363F9ED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8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0F0F23-79D5-46A4-940F-50E7D0E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395A7D-DDEA-4EC5-9743-0F62D5AC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E1C1B8-8AAC-4D40-A590-5C9CFAB4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1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BB016-1AA4-4EF3-AA78-9FEC5B94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0A595-4C65-4A61-A4A0-5C0E321D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EEC04B-3DE8-4A07-8D42-9C50EF6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A93308-BB6C-4BCE-A5F4-38191B5A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A3A659-21ED-4BEA-BA75-9A45DAB8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840EE6-B10D-4198-A6FF-AD3001D3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843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5518-6604-42F3-AEC9-05B5E059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B1E038F-5ECC-422B-892F-B518E969A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FBD0D7-DC0F-4983-82E4-44CEB1D0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21BECF-B701-4DE1-9B05-81786E7E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C01BA6-CD9D-40CE-ACA9-C944FC87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9A30FC-CAA3-427F-8A88-F493FECA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0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6ECC470-E5DF-4818-8259-C8ECBEE5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3CD593-B34B-4136-8997-14A1C11B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EF0ABD-1B4E-40F5-94C6-83370CA73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7D69-46E5-47C0-B57A-AFC7B5468E0E}" type="datetimeFigureOut">
              <a:rPr lang="nl-BE" smtClean="0"/>
              <a:t>3/05/2020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170863-801E-45C7-958B-9E5DA7CB2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875E01-8283-4140-8F8A-3A1E6AD2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4AC5-D35B-4F71-B8B3-18F36D24D8E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rekenmachine, elektronica, zwart, zitten&#10;&#10;Automatisch gegenereerde beschrijving">
            <a:extLst>
              <a:ext uri="{FF2B5EF4-FFF2-40B4-BE49-F238E27FC236}">
                <a16:creationId xmlns:a16="http://schemas.microsoft.com/office/drawing/2014/main" id="{18FB9D9B-5D5F-442C-A518-77C6CF31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44" y="286841"/>
            <a:ext cx="2359363" cy="638754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E713D9A-7705-4B80-916A-9FEFD992B699}"/>
              </a:ext>
            </a:extLst>
          </p:cNvPr>
          <p:cNvSpPr txBox="1"/>
          <p:nvPr/>
        </p:nvSpPr>
        <p:spPr>
          <a:xfrm>
            <a:off x="5276173" y="102175"/>
            <a:ext cx="379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CAA064C-07BA-4C78-97FF-B122A2CECE63}"/>
              </a:ext>
            </a:extLst>
          </p:cNvPr>
          <p:cNvSpPr txBox="1"/>
          <p:nvPr/>
        </p:nvSpPr>
        <p:spPr>
          <a:xfrm>
            <a:off x="5716439" y="102175"/>
            <a:ext cx="379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B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EEBDE1C-F53C-4409-831F-5196A7CBE27B}"/>
              </a:ext>
            </a:extLst>
          </p:cNvPr>
          <p:cNvSpPr txBox="1"/>
          <p:nvPr/>
        </p:nvSpPr>
        <p:spPr>
          <a:xfrm>
            <a:off x="6183547" y="102175"/>
            <a:ext cx="379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5594508-160C-430C-B2F9-420ACFCDFD72}"/>
              </a:ext>
            </a:extLst>
          </p:cNvPr>
          <p:cNvSpPr txBox="1"/>
          <p:nvPr/>
        </p:nvSpPr>
        <p:spPr>
          <a:xfrm>
            <a:off x="6770047" y="102175"/>
            <a:ext cx="379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023804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Ronny Desmedt</dc:creator>
  <cp:lastModifiedBy>Ronny Desmedt</cp:lastModifiedBy>
  <cp:revision>1</cp:revision>
  <dcterms:created xsi:type="dcterms:W3CDTF">2020-05-03T14:55:24Z</dcterms:created>
  <dcterms:modified xsi:type="dcterms:W3CDTF">2020-05-03T15:01:23Z</dcterms:modified>
</cp:coreProperties>
</file>