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51B5-DDAA-8C46-98E9-26EF5FDCE60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6A5A-8070-2C4C-9E3F-19AA8C0B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3861"/>
            <a:ext cx="6096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127273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And about 50% of the shots you do take.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88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128000 rows and 21 columns</a:t>
            </a:r>
          </a:p>
          <a:p>
            <a:r>
              <a:rPr lang="en-US" dirty="0" smtClean="0"/>
              <a:t>281 different players</a:t>
            </a:r>
          </a:p>
          <a:p>
            <a:r>
              <a:rPr lang="en-US" dirty="0" smtClean="0"/>
              <a:t>Each row is a shot for an individual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6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FGM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42" y="1807592"/>
            <a:ext cx="9144000" cy="47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StingRay</a:t>
            </a:r>
            <a:r>
              <a:rPr lang="en-US" dirty="0" smtClean="0"/>
              <a:t> Plots of shot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37" y="1299570"/>
            <a:ext cx="5577662" cy="55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Joe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8094"/>
            <a:ext cx="8092840" cy="55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69" y="1545151"/>
            <a:ext cx="6249543" cy="52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curry </a:t>
            </a:r>
            <a:r>
              <a:rPr lang="en-US" dirty="0" err="1" smtClean="0"/>
              <a:t>fg</a:t>
            </a:r>
            <a:r>
              <a:rPr lang="en-US" dirty="0" smtClean="0"/>
              <a:t> percentage based on shot </a:t>
            </a:r>
            <a:r>
              <a:rPr lang="en-US" dirty="0" err="1" smtClean="0"/>
              <a:t>dist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1" y="601255"/>
            <a:ext cx="7480956" cy="62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 shot distribution by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5945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Macintosh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Kaggle Dataset</vt:lpstr>
      <vt:lpstr>% FGM</vt:lpstr>
      <vt:lpstr>StingRay Plots of shot distance</vt:lpstr>
      <vt:lpstr>Average Joe</vt:lpstr>
      <vt:lpstr>Heat Map</vt:lpstr>
      <vt:lpstr>curry fg percentage based on shot dist  </vt:lpstr>
      <vt:lpstr>curry shot distribution by distance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Turlington</dc:creator>
  <cp:lastModifiedBy>Ralph Turlington</cp:lastModifiedBy>
  <cp:revision>10</cp:revision>
  <dcterms:created xsi:type="dcterms:W3CDTF">2016-11-04T23:34:07Z</dcterms:created>
  <dcterms:modified xsi:type="dcterms:W3CDTF">2016-11-05T00:00:23Z</dcterms:modified>
</cp:coreProperties>
</file>