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11309350" cx="20104100"/>
  <p:notesSz cx="20104100" cy="113093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73">
          <p15:clr>
            <a:srgbClr val="A4A3A4"/>
          </p15:clr>
        </p15:guide>
        <p15:guide id="2" pos="3420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h8kYBIfWTJMiUpfI77yzRq16oY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D44918-4E96-45C3-9460-CC1723EA0DBA}">
  <a:tblStyle styleId="{D9D44918-4E96-45C3-9460-CC1723EA0DB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73" orient="horz"/>
        <p:guide pos="34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1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096cc7ed7c_0_2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g3096cc7ed7c_0_2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09b028afe1_0_26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309b028afe1_0_26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09b028afe1_0_19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309b028afe1_0_19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9b028afe1_0_113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309b028afe1_0_113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09b028afe1_0_11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309b028afe1_0_11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07a1154eca_1_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7" name="Google Shape;297;g307a1154eca_1_0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9b028afe1_0_6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309b028afe1_0_6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074ccbdca6_0_8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3074ccbdca6_0_8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09b028afe1_0_1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309b028afe1_0_1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074ccbdca6_0_0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3074ccbdca6_0_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36c72488b_0_24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d36c72488b_0_24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09b028afe1_0_108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309b028afe1_0_108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07a1154eca_1_9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4" name="Google Shape;334;g307a1154eca_1_9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f9ffa03e5_0_5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30f9ffa03e5_0_5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f9ffa03e5_0_14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30f9ffa03e5_0_14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122e90741b_0_0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3122e90741b_0_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4405434df_0_0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4405434df_0_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d36c72488b_0_30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d36c72488b_0_3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36c72488b_1_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g2d36c72488b_1_0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36c72488b_1_16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g2d36c72488b_1_16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9b028afe1_0_92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309b028afe1_0_92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09b028afe1_0_71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309b028afe1_0_71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d36c72488b_1_38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g2d36c72488b_1_38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071a43b746_0_5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g3071a43b746_0_5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jp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8036"/>
            <a:ext cx="20152520" cy="113373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10"/>
          <p:cNvGrpSpPr/>
          <p:nvPr/>
        </p:nvGrpSpPr>
        <p:grpSpPr>
          <a:xfrm>
            <a:off x="8375650" y="10531475"/>
            <a:ext cx="3894979" cy="335915"/>
            <a:chOff x="8592670" y="10723202"/>
            <a:chExt cx="3894979" cy="335915"/>
          </a:xfrm>
        </p:grpSpPr>
        <p:sp>
          <p:nvSpPr>
            <p:cNvPr id="14" name="Google Shape;14;p10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0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0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0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0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0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0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0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0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23;p10"/>
          <p:cNvSpPr/>
          <p:nvPr/>
        </p:nvSpPr>
        <p:spPr>
          <a:xfrm>
            <a:off x="5092767" y="7254875"/>
            <a:ext cx="10694670" cy="53340"/>
          </a:xfrm>
          <a:custGeom>
            <a:rect b="b" l="l" r="r" t="t"/>
            <a:pathLst>
              <a:path extrusionOk="0" h="53340" w="10694669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0"/>
          <p:cNvSpPr/>
          <p:nvPr/>
        </p:nvSpPr>
        <p:spPr>
          <a:xfrm>
            <a:off x="5092767" y="6209204"/>
            <a:ext cx="10694670" cy="1045671"/>
          </a:xfrm>
          <a:custGeom>
            <a:rect b="b" l="l" r="r" t="t"/>
            <a:pathLst>
              <a:path extrusionOk="0" h="1025525" w="10694669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0"/>
          <p:cNvSpPr/>
          <p:nvPr/>
        </p:nvSpPr>
        <p:spPr>
          <a:xfrm>
            <a:off x="7815028" y="9029006"/>
            <a:ext cx="3477895" cy="864869"/>
          </a:xfrm>
          <a:custGeom>
            <a:rect b="b" l="l" r="r" t="t"/>
            <a:pathLst>
              <a:path extrusionOk="0" h="864870" w="3477895">
                <a:moveTo>
                  <a:pt x="743635" y="406793"/>
                </a:moveTo>
                <a:lnTo>
                  <a:pt x="740346" y="345351"/>
                </a:lnTo>
                <a:lnTo>
                  <a:pt x="730719" y="289318"/>
                </a:lnTo>
                <a:lnTo>
                  <a:pt x="715162" y="238620"/>
                </a:lnTo>
                <a:lnTo>
                  <a:pt x="694055" y="193154"/>
                </a:lnTo>
                <a:lnTo>
                  <a:pt x="667804" y="152844"/>
                </a:lnTo>
                <a:lnTo>
                  <a:pt x="636803" y="117602"/>
                </a:lnTo>
                <a:lnTo>
                  <a:pt x="601421" y="87325"/>
                </a:lnTo>
                <a:lnTo>
                  <a:pt x="565569" y="63233"/>
                </a:lnTo>
                <a:lnTo>
                  <a:pt x="542772" y="51714"/>
                </a:lnTo>
                <a:lnTo>
                  <a:pt x="542772" y="413016"/>
                </a:lnTo>
                <a:lnTo>
                  <a:pt x="539419" y="470103"/>
                </a:lnTo>
                <a:lnTo>
                  <a:pt x="529577" y="520890"/>
                </a:lnTo>
                <a:lnTo>
                  <a:pt x="513562" y="565442"/>
                </a:lnTo>
                <a:lnTo>
                  <a:pt x="491693" y="603796"/>
                </a:lnTo>
                <a:lnTo>
                  <a:pt x="464312" y="636041"/>
                </a:lnTo>
                <a:lnTo>
                  <a:pt x="431723" y="662216"/>
                </a:lnTo>
                <a:lnTo>
                  <a:pt x="394246" y="682383"/>
                </a:lnTo>
                <a:lnTo>
                  <a:pt x="352221" y="696620"/>
                </a:lnTo>
                <a:lnTo>
                  <a:pt x="305955" y="704964"/>
                </a:lnTo>
                <a:lnTo>
                  <a:pt x="255765" y="707478"/>
                </a:lnTo>
                <a:lnTo>
                  <a:pt x="238239" y="707415"/>
                </a:lnTo>
                <a:lnTo>
                  <a:pt x="220370" y="707009"/>
                </a:lnTo>
                <a:lnTo>
                  <a:pt x="203644" y="705891"/>
                </a:lnTo>
                <a:lnTo>
                  <a:pt x="189598" y="703707"/>
                </a:lnTo>
                <a:lnTo>
                  <a:pt x="189598" y="153466"/>
                </a:lnTo>
                <a:lnTo>
                  <a:pt x="204139" y="150698"/>
                </a:lnTo>
                <a:lnTo>
                  <a:pt x="223329" y="148285"/>
                </a:lnTo>
                <a:lnTo>
                  <a:pt x="247205" y="146583"/>
                </a:lnTo>
                <a:lnTo>
                  <a:pt x="275742" y="145935"/>
                </a:lnTo>
                <a:lnTo>
                  <a:pt x="328282" y="149136"/>
                </a:lnTo>
                <a:lnTo>
                  <a:pt x="375869" y="158788"/>
                </a:lnTo>
                <a:lnTo>
                  <a:pt x="418185" y="174967"/>
                </a:lnTo>
                <a:lnTo>
                  <a:pt x="454888" y="197739"/>
                </a:lnTo>
                <a:lnTo>
                  <a:pt x="485648" y="227177"/>
                </a:lnTo>
                <a:lnTo>
                  <a:pt x="510146" y="263347"/>
                </a:lnTo>
                <a:lnTo>
                  <a:pt x="528053" y="306336"/>
                </a:lnTo>
                <a:lnTo>
                  <a:pt x="539038" y="356196"/>
                </a:lnTo>
                <a:lnTo>
                  <a:pt x="542772" y="413016"/>
                </a:lnTo>
                <a:lnTo>
                  <a:pt x="542772" y="51714"/>
                </a:lnTo>
                <a:lnTo>
                  <a:pt x="482523" y="27292"/>
                </a:lnTo>
                <a:lnTo>
                  <a:pt x="434238" y="15125"/>
                </a:lnTo>
                <a:lnTo>
                  <a:pt x="380707" y="6616"/>
                </a:lnTo>
                <a:lnTo>
                  <a:pt x="321398" y="1625"/>
                </a:lnTo>
                <a:lnTo>
                  <a:pt x="255765" y="0"/>
                </a:lnTo>
                <a:lnTo>
                  <a:pt x="199453" y="749"/>
                </a:lnTo>
                <a:lnTo>
                  <a:pt x="144881" y="2997"/>
                </a:lnTo>
                <a:lnTo>
                  <a:pt x="92887" y="6743"/>
                </a:lnTo>
                <a:lnTo>
                  <a:pt x="44323" y="11976"/>
                </a:lnTo>
                <a:lnTo>
                  <a:pt x="0" y="18719"/>
                </a:lnTo>
                <a:lnTo>
                  <a:pt x="0" y="843470"/>
                </a:lnTo>
                <a:lnTo>
                  <a:pt x="39331" y="848067"/>
                </a:lnTo>
                <a:lnTo>
                  <a:pt x="88277" y="852055"/>
                </a:lnTo>
                <a:lnTo>
                  <a:pt x="147027" y="854887"/>
                </a:lnTo>
                <a:lnTo>
                  <a:pt x="215836" y="855954"/>
                </a:lnTo>
                <a:lnTo>
                  <a:pt x="276225" y="854316"/>
                </a:lnTo>
                <a:lnTo>
                  <a:pt x="333705" y="849350"/>
                </a:lnTo>
                <a:lnTo>
                  <a:pt x="388048" y="841019"/>
                </a:lnTo>
                <a:lnTo>
                  <a:pt x="439051" y="829284"/>
                </a:lnTo>
                <a:lnTo>
                  <a:pt x="486473" y="814108"/>
                </a:lnTo>
                <a:lnTo>
                  <a:pt x="530123" y="795426"/>
                </a:lnTo>
                <a:lnTo>
                  <a:pt x="569747" y="773214"/>
                </a:lnTo>
                <a:lnTo>
                  <a:pt x="605155" y="747420"/>
                </a:lnTo>
                <a:lnTo>
                  <a:pt x="634022" y="719683"/>
                </a:lnTo>
                <a:lnTo>
                  <a:pt x="644169" y="707478"/>
                </a:lnTo>
                <a:lnTo>
                  <a:pt x="660463" y="687882"/>
                </a:lnTo>
                <a:lnTo>
                  <a:pt x="684047" y="651916"/>
                </a:lnTo>
                <a:lnTo>
                  <a:pt x="704329" y="611720"/>
                </a:lnTo>
                <a:lnTo>
                  <a:pt x="720864" y="567194"/>
                </a:lnTo>
                <a:lnTo>
                  <a:pt x="733221" y="518261"/>
                </a:lnTo>
                <a:lnTo>
                  <a:pt x="740968" y="464820"/>
                </a:lnTo>
                <a:lnTo>
                  <a:pt x="743635" y="406793"/>
                </a:lnTo>
                <a:close/>
              </a:path>
              <a:path extrusionOk="0" h="864870" w="3477895">
                <a:moveTo>
                  <a:pt x="1394968" y="847204"/>
                </a:moveTo>
                <a:lnTo>
                  <a:pt x="1393126" y="806246"/>
                </a:lnTo>
                <a:lnTo>
                  <a:pt x="1391513" y="760018"/>
                </a:lnTo>
                <a:lnTo>
                  <a:pt x="1390370" y="708418"/>
                </a:lnTo>
                <a:lnTo>
                  <a:pt x="1389938" y="651319"/>
                </a:lnTo>
                <a:lnTo>
                  <a:pt x="1389938" y="237070"/>
                </a:lnTo>
                <a:lnTo>
                  <a:pt x="1200277" y="237070"/>
                </a:lnTo>
                <a:lnTo>
                  <a:pt x="1200277" y="600151"/>
                </a:lnTo>
                <a:lnTo>
                  <a:pt x="1199819" y="611860"/>
                </a:lnTo>
                <a:lnTo>
                  <a:pt x="1180630" y="664324"/>
                </a:lnTo>
                <a:lnTo>
                  <a:pt x="1133335" y="701357"/>
                </a:lnTo>
                <a:lnTo>
                  <a:pt x="1097978" y="707478"/>
                </a:lnTo>
                <a:lnTo>
                  <a:pt x="1054544" y="697712"/>
                </a:lnTo>
                <a:lnTo>
                  <a:pt x="1024686" y="669582"/>
                </a:lnTo>
                <a:lnTo>
                  <a:pt x="1007452" y="624840"/>
                </a:lnTo>
                <a:lnTo>
                  <a:pt x="1001915" y="565238"/>
                </a:lnTo>
                <a:lnTo>
                  <a:pt x="1001915" y="237070"/>
                </a:lnTo>
                <a:lnTo>
                  <a:pt x="812266" y="237070"/>
                </a:lnTo>
                <a:lnTo>
                  <a:pt x="812266" y="595160"/>
                </a:lnTo>
                <a:lnTo>
                  <a:pt x="816368" y="660679"/>
                </a:lnTo>
                <a:lnTo>
                  <a:pt x="828255" y="716178"/>
                </a:lnTo>
                <a:lnTo>
                  <a:pt x="847267" y="762063"/>
                </a:lnTo>
                <a:lnTo>
                  <a:pt x="872769" y="798715"/>
                </a:lnTo>
                <a:lnTo>
                  <a:pt x="904125" y="826541"/>
                </a:lnTo>
                <a:lnTo>
                  <a:pt x="940689" y="845921"/>
                </a:lnTo>
                <a:lnTo>
                  <a:pt x="981811" y="857275"/>
                </a:lnTo>
                <a:lnTo>
                  <a:pt x="1026845" y="860958"/>
                </a:lnTo>
                <a:lnTo>
                  <a:pt x="1086599" y="854176"/>
                </a:lnTo>
                <a:lnTo>
                  <a:pt x="1134656" y="836599"/>
                </a:lnTo>
                <a:lnTo>
                  <a:pt x="1171943" y="812444"/>
                </a:lnTo>
                <a:lnTo>
                  <a:pt x="1199349" y="785888"/>
                </a:lnTo>
                <a:lnTo>
                  <a:pt x="1217764" y="761123"/>
                </a:lnTo>
                <a:lnTo>
                  <a:pt x="1221486" y="761123"/>
                </a:lnTo>
                <a:lnTo>
                  <a:pt x="1230261" y="847204"/>
                </a:lnTo>
                <a:lnTo>
                  <a:pt x="1394968" y="847204"/>
                </a:lnTo>
                <a:close/>
              </a:path>
              <a:path extrusionOk="0" h="864870" w="3477895">
                <a:moveTo>
                  <a:pt x="2097112" y="536511"/>
                </a:moveTo>
                <a:lnTo>
                  <a:pt x="2094064" y="487603"/>
                </a:lnTo>
                <a:lnTo>
                  <a:pt x="2085124" y="441807"/>
                </a:lnTo>
                <a:lnTo>
                  <a:pt x="2070569" y="399427"/>
                </a:lnTo>
                <a:lnTo>
                  <a:pt x="2050681" y="360819"/>
                </a:lnTo>
                <a:lnTo>
                  <a:pt x="2049614" y="359359"/>
                </a:lnTo>
                <a:lnTo>
                  <a:pt x="2025751" y="326301"/>
                </a:lnTo>
                <a:lnTo>
                  <a:pt x="1996071" y="296202"/>
                </a:lnTo>
                <a:lnTo>
                  <a:pt x="1961934" y="270840"/>
                </a:lnTo>
                <a:lnTo>
                  <a:pt x="1923605" y="250532"/>
                </a:lnTo>
                <a:lnTo>
                  <a:pt x="1899958" y="242189"/>
                </a:lnTo>
                <a:lnTo>
                  <a:pt x="1899958" y="541528"/>
                </a:lnTo>
                <a:lnTo>
                  <a:pt x="1894560" y="602767"/>
                </a:lnTo>
                <a:lnTo>
                  <a:pt x="1878926" y="653516"/>
                </a:lnTo>
                <a:lnTo>
                  <a:pt x="1853895" y="691984"/>
                </a:lnTo>
                <a:lnTo>
                  <a:pt x="1820291" y="716381"/>
                </a:lnTo>
                <a:lnTo>
                  <a:pt x="1778939" y="724916"/>
                </a:lnTo>
                <a:lnTo>
                  <a:pt x="1777720" y="724916"/>
                </a:lnTo>
                <a:lnTo>
                  <a:pt x="1734197" y="715911"/>
                </a:lnTo>
                <a:lnTo>
                  <a:pt x="1699729" y="690626"/>
                </a:lnTo>
                <a:lnTo>
                  <a:pt x="1674660" y="651637"/>
                </a:lnTo>
                <a:lnTo>
                  <a:pt x="1659369" y="601484"/>
                </a:lnTo>
                <a:lnTo>
                  <a:pt x="1654187" y="542772"/>
                </a:lnTo>
                <a:lnTo>
                  <a:pt x="1657184" y="497560"/>
                </a:lnTo>
                <a:lnTo>
                  <a:pt x="1666570" y="454748"/>
                </a:lnTo>
                <a:lnTo>
                  <a:pt x="1682877" y="416915"/>
                </a:lnTo>
                <a:lnTo>
                  <a:pt x="1706676" y="386676"/>
                </a:lnTo>
                <a:lnTo>
                  <a:pt x="1778939" y="359359"/>
                </a:lnTo>
                <a:lnTo>
                  <a:pt x="1824596" y="369684"/>
                </a:lnTo>
                <a:lnTo>
                  <a:pt x="1858733" y="397611"/>
                </a:lnTo>
                <a:lnTo>
                  <a:pt x="1882152" y="438594"/>
                </a:lnTo>
                <a:lnTo>
                  <a:pt x="1895640" y="488086"/>
                </a:lnTo>
                <a:lnTo>
                  <a:pt x="1899958" y="541528"/>
                </a:lnTo>
                <a:lnTo>
                  <a:pt x="1899958" y="242189"/>
                </a:lnTo>
                <a:lnTo>
                  <a:pt x="1881390" y="235635"/>
                </a:lnTo>
                <a:lnTo>
                  <a:pt x="1835569" y="226453"/>
                </a:lnTo>
                <a:lnTo>
                  <a:pt x="1786420" y="223316"/>
                </a:lnTo>
                <a:lnTo>
                  <a:pt x="1734375" y="226402"/>
                </a:lnTo>
                <a:lnTo>
                  <a:pt x="1685937" y="235483"/>
                </a:lnTo>
                <a:lnTo>
                  <a:pt x="1641424" y="250329"/>
                </a:lnTo>
                <a:lnTo>
                  <a:pt x="1601089" y="270675"/>
                </a:lnTo>
                <a:lnTo>
                  <a:pt x="1565224" y="296278"/>
                </a:lnTo>
                <a:lnTo>
                  <a:pt x="1534109" y="326898"/>
                </a:lnTo>
                <a:lnTo>
                  <a:pt x="1508010" y="362280"/>
                </a:lnTo>
                <a:lnTo>
                  <a:pt x="1487233" y="402170"/>
                </a:lnTo>
                <a:lnTo>
                  <a:pt x="1472044" y="446328"/>
                </a:lnTo>
                <a:lnTo>
                  <a:pt x="1462722" y="494512"/>
                </a:lnTo>
                <a:lnTo>
                  <a:pt x="1459547" y="546468"/>
                </a:lnTo>
                <a:lnTo>
                  <a:pt x="1462874" y="598233"/>
                </a:lnTo>
                <a:lnTo>
                  <a:pt x="1472590" y="645896"/>
                </a:lnTo>
                <a:lnTo>
                  <a:pt x="1488224" y="689216"/>
                </a:lnTo>
                <a:lnTo>
                  <a:pt x="1509369" y="728091"/>
                </a:lnTo>
                <a:lnTo>
                  <a:pt x="1535582" y="762330"/>
                </a:lnTo>
                <a:lnTo>
                  <a:pt x="1566443" y="791756"/>
                </a:lnTo>
                <a:lnTo>
                  <a:pt x="1601508" y="816216"/>
                </a:lnTo>
                <a:lnTo>
                  <a:pt x="1640344" y="835533"/>
                </a:lnTo>
                <a:lnTo>
                  <a:pt x="1682521" y="849541"/>
                </a:lnTo>
                <a:lnTo>
                  <a:pt x="1727619" y="858075"/>
                </a:lnTo>
                <a:lnTo>
                  <a:pt x="1775180" y="860958"/>
                </a:lnTo>
                <a:lnTo>
                  <a:pt x="1776425" y="860958"/>
                </a:lnTo>
                <a:lnTo>
                  <a:pt x="1820456" y="858405"/>
                </a:lnTo>
                <a:lnTo>
                  <a:pt x="1863610" y="850696"/>
                </a:lnTo>
                <a:lnTo>
                  <a:pt x="1905177" y="837768"/>
                </a:lnTo>
                <a:lnTo>
                  <a:pt x="1944458" y="819518"/>
                </a:lnTo>
                <a:lnTo>
                  <a:pt x="1980780" y="795896"/>
                </a:lnTo>
                <a:lnTo>
                  <a:pt x="2013419" y="766787"/>
                </a:lnTo>
                <a:lnTo>
                  <a:pt x="2041690" y="732142"/>
                </a:lnTo>
                <a:lnTo>
                  <a:pt x="2064893" y="691870"/>
                </a:lnTo>
                <a:lnTo>
                  <a:pt x="2082330" y="645871"/>
                </a:lnTo>
                <a:lnTo>
                  <a:pt x="2093302" y="594131"/>
                </a:lnTo>
                <a:lnTo>
                  <a:pt x="2097112" y="536511"/>
                </a:lnTo>
                <a:close/>
              </a:path>
              <a:path extrusionOk="0" h="864870" w="3477895">
                <a:moveTo>
                  <a:pt x="2656205" y="247065"/>
                </a:moveTo>
                <a:lnTo>
                  <a:pt x="2623756" y="237032"/>
                </a:lnTo>
                <a:lnTo>
                  <a:pt x="2587587" y="229565"/>
                </a:lnTo>
                <a:lnTo>
                  <a:pt x="2549537" y="224917"/>
                </a:lnTo>
                <a:lnTo>
                  <a:pt x="2511463" y="223316"/>
                </a:lnTo>
                <a:lnTo>
                  <a:pt x="2456891" y="226301"/>
                </a:lnTo>
                <a:lnTo>
                  <a:pt x="2406751" y="234962"/>
                </a:lnTo>
                <a:lnTo>
                  <a:pt x="2361095" y="248920"/>
                </a:lnTo>
                <a:lnTo>
                  <a:pt x="2319985" y="267779"/>
                </a:lnTo>
                <a:lnTo>
                  <a:pt x="2283485" y="291147"/>
                </a:lnTo>
                <a:lnTo>
                  <a:pt x="2251646" y="318617"/>
                </a:lnTo>
                <a:lnTo>
                  <a:pt x="2224557" y="349808"/>
                </a:lnTo>
                <a:lnTo>
                  <a:pt x="2202243" y="384327"/>
                </a:lnTo>
                <a:lnTo>
                  <a:pt x="2184781" y="421779"/>
                </a:lnTo>
                <a:lnTo>
                  <a:pt x="2172246" y="461759"/>
                </a:lnTo>
                <a:lnTo>
                  <a:pt x="2164664" y="503885"/>
                </a:lnTo>
                <a:lnTo>
                  <a:pt x="2162137" y="547763"/>
                </a:lnTo>
                <a:lnTo>
                  <a:pt x="2165210" y="598373"/>
                </a:lnTo>
                <a:lnTo>
                  <a:pt x="2174303" y="645236"/>
                </a:lnTo>
                <a:lnTo>
                  <a:pt x="2189137" y="688111"/>
                </a:lnTo>
                <a:lnTo>
                  <a:pt x="2209482" y="726795"/>
                </a:lnTo>
                <a:lnTo>
                  <a:pt x="2235085" y="761034"/>
                </a:lnTo>
                <a:lnTo>
                  <a:pt x="2265692" y="790625"/>
                </a:lnTo>
                <a:lnTo>
                  <a:pt x="2301075" y="815352"/>
                </a:lnTo>
                <a:lnTo>
                  <a:pt x="2340965" y="834961"/>
                </a:lnTo>
                <a:lnTo>
                  <a:pt x="2385123" y="849249"/>
                </a:lnTo>
                <a:lnTo>
                  <a:pt x="2433320" y="857986"/>
                </a:lnTo>
                <a:lnTo>
                  <a:pt x="2485275" y="860958"/>
                </a:lnTo>
                <a:lnTo>
                  <a:pt x="2537599" y="858761"/>
                </a:lnTo>
                <a:lnTo>
                  <a:pt x="2584640" y="852703"/>
                </a:lnTo>
                <a:lnTo>
                  <a:pt x="2624442" y="843597"/>
                </a:lnTo>
                <a:lnTo>
                  <a:pt x="2632506" y="692505"/>
                </a:lnTo>
                <a:lnTo>
                  <a:pt x="2609748" y="700887"/>
                </a:lnTo>
                <a:lnTo>
                  <a:pt x="2584310" y="707174"/>
                </a:lnTo>
                <a:lnTo>
                  <a:pt x="2555811" y="711098"/>
                </a:lnTo>
                <a:lnTo>
                  <a:pt x="2523909" y="712470"/>
                </a:lnTo>
                <a:lnTo>
                  <a:pt x="2479484" y="707517"/>
                </a:lnTo>
                <a:lnTo>
                  <a:pt x="2439555" y="692785"/>
                </a:lnTo>
                <a:lnTo>
                  <a:pt x="2405710" y="668489"/>
                </a:lnTo>
                <a:lnTo>
                  <a:pt x="2379548" y="634834"/>
                </a:lnTo>
                <a:lnTo>
                  <a:pt x="2362695" y="592023"/>
                </a:lnTo>
                <a:lnTo>
                  <a:pt x="2356713" y="540283"/>
                </a:lnTo>
                <a:lnTo>
                  <a:pt x="2361463" y="492950"/>
                </a:lnTo>
                <a:lnTo>
                  <a:pt x="2376360" y="451586"/>
                </a:lnTo>
                <a:lnTo>
                  <a:pt x="2400566" y="417360"/>
                </a:lnTo>
                <a:lnTo>
                  <a:pt x="2433180" y="391452"/>
                </a:lnTo>
                <a:lnTo>
                  <a:pt x="2473350" y="375043"/>
                </a:lnTo>
                <a:lnTo>
                  <a:pt x="2520213" y="369303"/>
                </a:lnTo>
                <a:lnTo>
                  <a:pt x="2554694" y="370827"/>
                </a:lnTo>
                <a:lnTo>
                  <a:pt x="2583548" y="374929"/>
                </a:lnTo>
                <a:lnTo>
                  <a:pt x="2607246" y="380911"/>
                </a:lnTo>
                <a:lnTo>
                  <a:pt x="2626271" y="388061"/>
                </a:lnTo>
                <a:lnTo>
                  <a:pt x="2656205" y="247065"/>
                </a:lnTo>
                <a:close/>
              </a:path>
              <a:path extrusionOk="0" h="864870" w="3477895">
                <a:moveTo>
                  <a:pt x="3477476" y="72466"/>
                </a:moveTo>
                <a:lnTo>
                  <a:pt x="3301720" y="72466"/>
                </a:lnTo>
                <a:lnTo>
                  <a:pt x="3301720" y="521081"/>
                </a:lnTo>
                <a:lnTo>
                  <a:pt x="3297517" y="583844"/>
                </a:lnTo>
                <a:lnTo>
                  <a:pt x="3285109" y="634695"/>
                </a:lnTo>
                <a:lnTo>
                  <a:pt x="3264738" y="673836"/>
                </a:lnTo>
                <a:lnTo>
                  <a:pt x="3236658" y="701522"/>
                </a:lnTo>
                <a:lnTo>
                  <a:pt x="3201111" y="717969"/>
                </a:lnTo>
                <a:lnTo>
                  <a:pt x="3158363" y="723404"/>
                </a:lnTo>
                <a:lnTo>
                  <a:pt x="3116605" y="717727"/>
                </a:lnTo>
                <a:lnTo>
                  <a:pt x="3081705" y="700760"/>
                </a:lnTo>
                <a:lnTo>
                  <a:pt x="3054019" y="672541"/>
                </a:lnTo>
                <a:lnTo>
                  <a:pt x="3033852" y="633145"/>
                </a:lnTo>
                <a:lnTo>
                  <a:pt x="3021507" y="582637"/>
                </a:lnTo>
                <a:lnTo>
                  <a:pt x="3017329" y="521081"/>
                </a:lnTo>
                <a:lnTo>
                  <a:pt x="3017329" y="72466"/>
                </a:lnTo>
                <a:lnTo>
                  <a:pt x="2840393" y="72466"/>
                </a:lnTo>
                <a:lnTo>
                  <a:pt x="2840393" y="507225"/>
                </a:lnTo>
                <a:lnTo>
                  <a:pt x="2842780" y="566483"/>
                </a:lnTo>
                <a:lnTo>
                  <a:pt x="2849867" y="620014"/>
                </a:lnTo>
                <a:lnTo>
                  <a:pt x="2861526" y="667931"/>
                </a:lnTo>
                <a:lnTo>
                  <a:pt x="2877655" y="710349"/>
                </a:lnTo>
                <a:lnTo>
                  <a:pt x="2898114" y="747369"/>
                </a:lnTo>
                <a:lnTo>
                  <a:pt x="2922778" y="779094"/>
                </a:lnTo>
                <a:lnTo>
                  <a:pt x="2951556" y="805637"/>
                </a:lnTo>
                <a:lnTo>
                  <a:pt x="2984296" y="827125"/>
                </a:lnTo>
                <a:lnTo>
                  <a:pt x="3020885" y="843635"/>
                </a:lnTo>
                <a:lnTo>
                  <a:pt x="3061220" y="855294"/>
                </a:lnTo>
                <a:lnTo>
                  <a:pt x="3105162" y="862215"/>
                </a:lnTo>
                <a:lnTo>
                  <a:pt x="3152584" y="864501"/>
                </a:lnTo>
                <a:lnTo>
                  <a:pt x="3201733" y="862114"/>
                </a:lnTo>
                <a:lnTo>
                  <a:pt x="3247313" y="854900"/>
                </a:lnTo>
                <a:lnTo>
                  <a:pt x="3289198" y="842860"/>
                </a:lnTo>
                <a:lnTo>
                  <a:pt x="3327260" y="825919"/>
                </a:lnTo>
                <a:lnTo>
                  <a:pt x="3361347" y="804037"/>
                </a:lnTo>
                <a:lnTo>
                  <a:pt x="3391344" y="777201"/>
                </a:lnTo>
                <a:lnTo>
                  <a:pt x="3417100" y="745350"/>
                </a:lnTo>
                <a:lnTo>
                  <a:pt x="3438474" y="708444"/>
                </a:lnTo>
                <a:lnTo>
                  <a:pt x="3455327" y="666445"/>
                </a:lnTo>
                <a:lnTo>
                  <a:pt x="3467544" y="619328"/>
                </a:lnTo>
                <a:lnTo>
                  <a:pt x="3474974" y="567029"/>
                </a:lnTo>
                <a:lnTo>
                  <a:pt x="3477476" y="509524"/>
                </a:lnTo>
                <a:lnTo>
                  <a:pt x="3477476" y="724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0876" y="8778875"/>
            <a:ext cx="1554405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5138402" y="6287962"/>
            <a:ext cx="106490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5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2" type="body"/>
          </p:nvPr>
        </p:nvSpPr>
        <p:spPr>
          <a:xfrm>
            <a:off x="4718050" y="5133092"/>
            <a:ext cx="114299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3" type="body"/>
          </p:nvPr>
        </p:nvSpPr>
        <p:spPr>
          <a:xfrm>
            <a:off x="5092767" y="7563485"/>
            <a:ext cx="1069498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17"/>
          <p:cNvGrpSpPr/>
          <p:nvPr/>
        </p:nvGrpSpPr>
        <p:grpSpPr>
          <a:xfrm>
            <a:off x="1278903" y="7528560"/>
            <a:ext cx="3894979" cy="335915"/>
            <a:chOff x="8592670" y="10723202"/>
            <a:chExt cx="3894979" cy="335915"/>
          </a:xfrm>
        </p:grpSpPr>
        <p:sp>
          <p:nvSpPr>
            <p:cNvPr id="34" name="Google Shape;34;p17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7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7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7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7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7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7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7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7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17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7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" name="Google Shape;45;p17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46" name="Google Shape;46;p17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7" name="Google Shape;47;p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" name="Google Shape;48;p17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9" name="Google Shape;49;p17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1" name="Google Shape;5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927" y="-1"/>
            <a:ext cx="20121027" cy="7325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4"/>
          <p:cNvGrpSpPr/>
          <p:nvPr/>
        </p:nvGrpSpPr>
        <p:grpSpPr>
          <a:xfrm>
            <a:off x="1278903" y="7528560"/>
            <a:ext cx="3894979" cy="335915"/>
            <a:chOff x="8592670" y="10723202"/>
            <a:chExt cx="3894979" cy="335915"/>
          </a:xfrm>
        </p:grpSpPr>
        <p:sp>
          <p:nvSpPr>
            <p:cNvPr id="54" name="Google Shape;54;p14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4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14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" name="Google Shape;65;p14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66" name="Google Shape;66;p14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7" name="Google Shape;67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Google Shape;68;p14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9" name="Google Shape;69;p14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926" y="0"/>
            <a:ext cx="20121026" cy="7325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/>
          <p:nvPr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2"/>
          <p:cNvSpPr/>
          <p:nvPr/>
        </p:nvSpPr>
        <p:spPr>
          <a:xfrm>
            <a:off x="4998572" y="828729"/>
            <a:ext cx="152400" cy="1168346"/>
          </a:xfrm>
          <a:custGeom>
            <a:rect b="b" l="l" r="r" t="t"/>
            <a:pathLst>
              <a:path extrusionOk="0" h="6827520" w="53339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574040" y="1258411"/>
            <a:ext cx="4343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" name="Google Shape;78;p12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79" name="Google Shape;79;p12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0" name="Google Shape;80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" name="Google Shape;81;p12"/>
          <p:cNvGrpSpPr/>
          <p:nvPr/>
        </p:nvGrpSpPr>
        <p:grpSpPr>
          <a:xfrm>
            <a:off x="12509606" y="10652760"/>
            <a:ext cx="3894979" cy="335915"/>
            <a:chOff x="8592670" y="10723202"/>
            <a:chExt cx="3894979" cy="335915"/>
          </a:xfrm>
        </p:grpSpPr>
        <p:sp>
          <p:nvSpPr>
            <p:cNvPr id="82" name="Google Shape;82;p12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2"/>
          <p:cNvSpPr txBox="1"/>
          <p:nvPr>
            <p:ph idx="2" type="body"/>
          </p:nvPr>
        </p:nvSpPr>
        <p:spPr>
          <a:xfrm>
            <a:off x="574675" y="2911475"/>
            <a:ext cx="43434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iseño personalizado">
  <p:cSld name="2_Diseño personalizad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6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96" name="Google Shape;96;p16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7" name="Google Shape;97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" name="Google Shape;98;p16"/>
          <p:cNvGrpSpPr/>
          <p:nvPr/>
        </p:nvGrpSpPr>
        <p:grpSpPr>
          <a:xfrm>
            <a:off x="12509606" y="10652760"/>
            <a:ext cx="3894979" cy="335915"/>
            <a:chOff x="8592670" y="10723202"/>
            <a:chExt cx="3894979" cy="335915"/>
          </a:xfrm>
        </p:grpSpPr>
        <p:sp>
          <p:nvSpPr>
            <p:cNvPr id="99" name="Google Shape;99;p16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>
            <a:off x="14603006" y="1768475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1"/>
          <p:cNvSpPr/>
          <p:nvPr/>
        </p:nvSpPr>
        <p:spPr>
          <a:xfrm>
            <a:off x="10415337" y="1768476"/>
            <a:ext cx="3392804" cy="7616568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1"/>
          <p:cNvSpPr/>
          <p:nvPr/>
        </p:nvSpPr>
        <p:spPr>
          <a:xfrm>
            <a:off x="6347214" y="1813303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1"/>
          <p:cNvSpPr/>
          <p:nvPr/>
        </p:nvSpPr>
        <p:spPr>
          <a:xfrm>
            <a:off x="2235659" y="1820288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243205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1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1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" name="Google Shape;116;p11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117" name="Google Shape;117;p11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8" name="Google Shape;118;p1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" name="Google Shape;119;p11"/>
          <p:cNvGrpSpPr/>
          <p:nvPr/>
        </p:nvGrpSpPr>
        <p:grpSpPr>
          <a:xfrm>
            <a:off x="12509606" y="10652760"/>
            <a:ext cx="3894979" cy="335915"/>
            <a:chOff x="8592670" y="10723202"/>
            <a:chExt cx="3894979" cy="335915"/>
          </a:xfrm>
        </p:grpSpPr>
        <p:sp>
          <p:nvSpPr>
            <p:cNvPr id="120" name="Google Shape;120;p11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" name="Google Shape;129;p11"/>
          <p:cNvSpPr txBox="1"/>
          <p:nvPr>
            <p:ph idx="2" type="body"/>
          </p:nvPr>
        </p:nvSpPr>
        <p:spPr>
          <a:xfrm>
            <a:off x="243205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1"/>
          <p:cNvSpPr txBox="1"/>
          <p:nvPr>
            <p:ph idx="3" type="body"/>
          </p:nvPr>
        </p:nvSpPr>
        <p:spPr>
          <a:xfrm>
            <a:off x="252090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1"/>
          <p:cNvSpPr txBox="1"/>
          <p:nvPr>
            <p:ph idx="4" type="body"/>
          </p:nvPr>
        </p:nvSpPr>
        <p:spPr>
          <a:xfrm>
            <a:off x="6569873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1"/>
          <p:cNvSpPr txBox="1"/>
          <p:nvPr>
            <p:ph idx="5" type="body"/>
          </p:nvPr>
        </p:nvSpPr>
        <p:spPr>
          <a:xfrm>
            <a:off x="6569873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1"/>
          <p:cNvSpPr txBox="1"/>
          <p:nvPr>
            <p:ph idx="6" type="body"/>
          </p:nvPr>
        </p:nvSpPr>
        <p:spPr>
          <a:xfrm>
            <a:off x="6658730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1"/>
          <p:cNvSpPr txBox="1"/>
          <p:nvPr>
            <p:ph idx="7" type="body"/>
          </p:nvPr>
        </p:nvSpPr>
        <p:spPr>
          <a:xfrm>
            <a:off x="1064273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1"/>
          <p:cNvSpPr txBox="1"/>
          <p:nvPr>
            <p:ph idx="8" type="body"/>
          </p:nvPr>
        </p:nvSpPr>
        <p:spPr>
          <a:xfrm>
            <a:off x="1064273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1"/>
          <p:cNvSpPr txBox="1"/>
          <p:nvPr>
            <p:ph idx="9" type="body"/>
          </p:nvPr>
        </p:nvSpPr>
        <p:spPr>
          <a:xfrm>
            <a:off x="1073158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1"/>
          <p:cNvSpPr txBox="1"/>
          <p:nvPr>
            <p:ph idx="13" type="body"/>
          </p:nvPr>
        </p:nvSpPr>
        <p:spPr>
          <a:xfrm>
            <a:off x="14844104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1"/>
          <p:cNvSpPr txBox="1"/>
          <p:nvPr>
            <p:ph idx="14" type="body"/>
          </p:nvPr>
        </p:nvSpPr>
        <p:spPr>
          <a:xfrm>
            <a:off x="14844104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1"/>
          <p:cNvSpPr txBox="1"/>
          <p:nvPr>
            <p:ph idx="15" type="body"/>
          </p:nvPr>
        </p:nvSpPr>
        <p:spPr>
          <a:xfrm>
            <a:off x="14932961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1"/>
          <p:cNvSpPr/>
          <p:nvPr/>
        </p:nvSpPr>
        <p:spPr>
          <a:xfrm>
            <a:off x="3579241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1"/>
          <p:cNvSpPr/>
          <p:nvPr/>
        </p:nvSpPr>
        <p:spPr>
          <a:xfrm>
            <a:off x="7667696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1"/>
          <p:cNvSpPr/>
          <p:nvPr/>
        </p:nvSpPr>
        <p:spPr>
          <a:xfrm>
            <a:off x="15995650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1"/>
          <p:cNvSpPr/>
          <p:nvPr/>
        </p:nvSpPr>
        <p:spPr>
          <a:xfrm>
            <a:off x="11728450" y="571988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6" name="Google Shape;146;p13"/>
          <p:cNvGrpSpPr/>
          <p:nvPr/>
        </p:nvGrpSpPr>
        <p:grpSpPr>
          <a:xfrm>
            <a:off x="1278903" y="7528560"/>
            <a:ext cx="3894979" cy="335915"/>
            <a:chOff x="8592670" y="10723202"/>
            <a:chExt cx="3894979" cy="335915"/>
          </a:xfrm>
        </p:grpSpPr>
        <p:sp>
          <p:nvSpPr>
            <p:cNvPr id="147" name="Google Shape;147;p13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13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3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Google Shape;158;p13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159" name="Google Shape;159;p13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0" name="Google Shape;160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61" name="Google Shape;161;p13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p13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3" name="Google Shape;1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20104101" cy="7339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2872"/>
            <a:ext cx="20143340" cy="113322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15"/>
          <p:cNvGrpSpPr/>
          <p:nvPr/>
        </p:nvGrpSpPr>
        <p:grpSpPr>
          <a:xfrm>
            <a:off x="8375650" y="10531475"/>
            <a:ext cx="3894979" cy="335915"/>
            <a:chOff x="8592670" y="10723202"/>
            <a:chExt cx="3894979" cy="335915"/>
          </a:xfrm>
        </p:grpSpPr>
        <p:sp>
          <p:nvSpPr>
            <p:cNvPr id="167" name="Google Shape;167;p15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p15"/>
          <p:cNvSpPr/>
          <p:nvPr/>
        </p:nvSpPr>
        <p:spPr>
          <a:xfrm>
            <a:off x="5092767" y="7254875"/>
            <a:ext cx="10694670" cy="53340"/>
          </a:xfrm>
          <a:custGeom>
            <a:rect b="b" l="l" r="r" t="t"/>
            <a:pathLst>
              <a:path extrusionOk="0" h="53340" w="10694669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5092767" y="6209204"/>
            <a:ext cx="10694670" cy="1045671"/>
          </a:xfrm>
          <a:custGeom>
            <a:rect b="b" l="l" r="r" t="t"/>
            <a:pathLst>
              <a:path extrusionOk="0" h="1025525" w="10694669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7815028" y="9029006"/>
            <a:ext cx="3477895" cy="864869"/>
          </a:xfrm>
          <a:custGeom>
            <a:rect b="b" l="l" r="r" t="t"/>
            <a:pathLst>
              <a:path extrusionOk="0" h="864870" w="3477895">
                <a:moveTo>
                  <a:pt x="743635" y="406793"/>
                </a:moveTo>
                <a:lnTo>
                  <a:pt x="740346" y="345351"/>
                </a:lnTo>
                <a:lnTo>
                  <a:pt x="730719" y="289318"/>
                </a:lnTo>
                <a:lnTo>
                  <a:pt x="715162" y="238620"/>
                </a:lnTo>
                <a:lnTo>
                  <a:pt x="694055" y="193154"/>
                </a:lnTo>
                <a:lnTo>
                  <a:pt x="667804" y="152844"/>
                </a:lnTo>
                <a:lnTo>
                  <a:pt x="636803" y="117602"/>
                </a:lnTo>
                <a:lnTo>
                  <a:pt x="601421" y="87325"/>
                </a:lnTo>
                <a:lnTo>
                  <a:pt x="565569" y="63233"/>
                </a:lnTo>
                <a:lnTo>
                  <a:pt x="542772" y="51714"/>
                </a:lnTo>
                <a:lnTo>
                  <a:pt x="542772" y="413016"/>
                </a:lnTo>
                <a:lnTo>
                  <a:pt x="539419" y="470103"/>
                </a:lnTo>
                <a:lnTo>
                  <a:pt x="529577" y="520890"/>
                </a:lnTo>
                <a:lnTo>
                  <a:pt x="513562" y="565442"/>
                </a:lnTo>
                <a:lnTo>
                  <a:pt x="491693" y="603796"/>
                </a:lnTo>
                <a:lnTo>
                  <a:pt x="464312" y="636041"/>
                </a:lnTo>
                <a:lnTo>
                  <a:pt x="431723" y="662216"/>
                </a:lnTo>
                <a:lnTo>
                  <a:pt x="394246" y="682383"/>
                </a:lnTo>
                <a:lnTo>
                  <a:pt x="352221" y="696620"/>
                </a:lnTo>
                <a:lnTo>
                  <a:pt x="305955" y="704964"/>
                </a:lnTo>
                <a:lnTo>
                  <a:pt x="255765" y="707478"/>
                </a:lnTo>
                <a:lnTo>
                  <a:pt x="238239" y="707415"/>
                </a:lnTo>
                <a:lnTo>
                  <a:pt x="220370" y="707009"/>
                </a:lnTo>
                <a:lnTo>
                  <a:pt x="203644" y="705891"/>
                </a:lnTo>
                <a:lnTo>
                  <a:pt x="189598" y="703707"/>
                </a:lnTo>
                <a:lnTo>
                  <a:pt x="189598" y="153466"/>
                </a:lnTo>
                <a:lnTo>
                  <a:pt x="204139" y="150698"/>
                </a:lnTo>
                <a:lnTo>
                  <a:pt x="223329" y="148285"/>
                </a:lnTo>
                <a:lnTo>
                  <a:pt x="247205" y="146583"/>
                </a:lnTo>
                <a:lnTo>
                  <a:pt x="275742" y="145935"/>
                </a:lnTo>
                <a:lnTo>
                  <a:pt x="328282" y="149136"/>
                </a:lnTo>
                <a:lnTo>
                  <a:pt x="375869" y="158788"/>
                </a:lnTo>
                <a:lnTo>
                  <a:pt x="418185" y="174967"/>
                </a:lnTo>
                <a:lnTo>
                  <a:pt x="454888" y="197739"/>
                </a:lnTo>
                <a:lnTo>
                  <a:pt x="485648" y="227177"/>
                </a:lnTo>
                <a:lnTo>
                  <a:pt x="510146" y="263347"/>
                </a:lnTo>
                <a:lnTo>
                  <a:pt x="528053" y="306336"/>
                </a:lnTo>
                <a:lnTo>
                  <a:pt x="539038" y="356196"/>
                </a:lnTo>
                <a:lnTo>
                  <a:pt x="542772" y="413016"/>
                </a:lnTo>
                <a:lnTo>
                  <a:pt x="542772" y="51714"/>
                </a:lnTo>
                <a:lnTo>
                  <a:pt x="482523" y="27292"/>
                </a:lnTo>
                <a:lnTo>
                  <a:pt x="434238" y="15125"/>
                </a:lnTo>
                <a:lnTo>
                  <a:pt x="380707" y="6616"/>
                </a:lnTo>
                <a:lnTo>
                  <a:pt x="321398" y="1625"/>
                </a:lnTo>
                <a:lnTo>
                  <a:pt x="255765" y="0"/>
                </a:lnTo>
                <a:lnTo>
                  <a:pt x="199453" y="749"/>
                </a:lnTo>
                <a:lnTo>
                  <a:pt x="144881" y="2997"/>
                </a:lnTo>
                <a:lnTo>
                  <a:pt x="92887" y="6743"/>
                </a:lnTo>
                <a:lnTo>
                  <a:pt x="44323" y="11976"/>
                </a:lnTo>
                <a:lnTo>
                  <a:pt x="0" y="18719"/>
                </a:lnTo>
                <a:lnTo>
                  <a:pt x="0" y="843470"/>
                </a:lnTo>
                <a:lnTo>
                  <a:pt x="39331" y="848067"/>
                </a:lnTo>
                <a:lnTo>
                  <a:pt x="88277" y="852055"/>
                </a:lnTo>
                <a:lnTo>
                  <a:pt x="147027" y="854887"/>
                </a:lnTo>
                <a:lnTo>
                  <a:pt x="215836" y="855954"/>
                </a:lnTo>
                <a:lnTo>
                  <a:pt x="276225" y="854316"/>
                </a:lnTo>
                <a:lnTo>
                  <a:pt x="333705" y="849350"/>
                </a:lnTo>
                <a:lnTo>
                  <a:pt x="388048" y="841019"/>
                </a:lnTo>
                <a:lnTo>
                  <a:pt x="439051" y="829284"/>
                </a:lnTo>
                <a:lnTo>
                  <a:pt x="486473" y="814108"/>
                </a:lnTo>
                <a:lnTo>
                  <a:pt x="530123" y="795426"/>
                </a:lnTo>
                <a:lnTo>
                  <a:pt x="569747" y="773214"/>
                </a:lnTo>
                <a:lnTo>
                  <a:pt x="605155" y="747420"/>
                </a:lnTo>
                <a:lnTo>
                  <a:pt x="634022" y="719683"/>
                </a:lnTo>
                <a:lnTo>
                  <a:pt x="644169" y="707478"/>
                </a:lnTo>
                <a:lnTo>
                  <a:pt x="660463" y="687882"/>
                </a:lnTo>
                <a:lnTo>
                  <a:pt x="684047" y="651916"/>
                </a:lnTo>
                <a:lnTo>
                  <a:pt x="704329" y="611720"/>
                </a:lnTo>
                <a:lnTo>
                  <a:pt x="720864" y="567194"/>
                </a:lnTo>
                <a:lnTo>
                  <a:pt x="733221" y="518261"/>
                </a:lnTo>
                <a:lnTo>
                  <a:pt x="740968" y="464820"/>
                </a:lnTo>
                <a:lnTo>
                  <a:pt x="743635" y="406793"/>
                </a:lnTo>
                <a:close/>
              </a:path>
              <a:path extrusionOk="0" h="864870" w="3477895">
                <a:moveTo>
                  <a:pt x="1394968" y="847204"/>
                </a:moveTo>
                <a:lnTo>
                  <a:pt x="1393126" y="806246"/>
                </a:lnTo>
                <a:lnTo>
                  <a:pt x="1391513" y="760018"/>
                </a:lnTo>
                <a:lnTo>
                  <a:pt x="1390370" y="708418"/>
                </a:lnTo>
                <a:lnTo>
                  <a:pt x="1389938" y="651319"/>
                </a:lnTo>
                <a:lnTo>
                  <a:pt x="1389938" y="237070"/>
                </a:lnTo>
                <a:lnTo>
                  <a:pt x="1200277" y="237070"/>
                </a:lnTo>
                <a:lnTo>
                  <a:pt x="1200277" y="600151"/>
                </a:lnTo>
                <a:lnTo>
                  <a:pt x="1199819" y="611860"/>
                </a:lnTo>
                <a:lnTo>
                  <a:pt x="1180630" y="664324"/>
                </a:lnTo>
                <a:lnTo>
                  <a:pt x="1133335" y="701357"/>
                </a:lnTo>
                <a:lnTo>
                  <a:pt x="1097978" y="707478"/>
                </a:lnTo>
                <a:lnTo>
                  <a:pt x="1054544" y="697712"/>
                </a:lnTo>
                <a:lnTo>
                  <a:pt x="1024686" y="669582"/>
                </a:lnTo>
                <a:lnTo>
                  <a:pt x="1007452" y="624840"/>
                </a:lnTo>
                <a:lnTo>
                  <a:pt x="1001915" y="565238"/>
                </a:lnTo>
                <a:lnTo>
                  <a:pt x="1001915" y="237070"/>
                </a:lnTo>
                <a:lnTo>
                  <a:pt x="812266" y="237070"/>
                </a:lnTo>
                <a:lnTo>
                  <a:pt x="812266" y="595160"/>
                </a:lnTo>
                <a:lnTo>
                  <a:pt x="816368" y="660679"/>
                </a:lnTo>
                <a:lnTo>
                  <a:pt x="828255" y="716178"/>
                </a:lnTo>
                <a:lnTo>
                  <a:pt x="847267" y="762063"/>
                </a:lnTo>
                <a:lnTo>
                  <a:pt x="872769" y="798715"/>
                </a:lnTo>
                <a:lnTo>
                  <a:pt x="904125" y="826541"/>
                </a:lnTo>
                <a:lnTo>
                  <a:pt x="940689" y="845921"/>
                </a:lnTo>
                <a:lnTo>
                  <a:pt x="981811" y="857275"/>
                </a:lnTo>
                <a:lnTo>
                  <a:pt x="1026845" y="860958"/>
                </a:lnTo>
                <a:lnTo>
                  <a:pt x="1086599" y="854176"/>
                </a:lnTo>
                <a:lnTo>
                  <a:pt x="1134656" y="836599"/>
                </a:lnTo>
                <a:lnTo>
                  <a:pt x="1171943" y="812444"/>
                </a:lnTo>
                <a:lnTo>
                  <a:pt x="1199349" y="785888"/>
                </a:lnTo>
                <a:lnTo>
                  <a:pt x="1217764" y="761123"/>
                </a:lnTo>
                <a:lnTo>
                  <a:pt x="1221486" y="761123"/>
                </a:lnTo>
                <a:lnTo>
                  <a:pt x="1230261" y="847204"/>
                </a:lnTo>
                <a:lnTo>
                  <a:pt x="1394968" y="847204"/>
                </a:lnTo>
                <a:close/>
              </a:path>
              <a:path extrusionOk="0" h="864870" w="3477895">
                <a:moveTo>
                  <a:pt x="2097112" y="536511"/>
                </a:moveTo>
                <a:lnTo>
                  <a:pt x="2094064" y="487603"/>
                </a:lnTo>
                <a:lnTo>
                  <a:pt x="2085124" y="441807"/>
                </a:lnTo>
                <a:lnTo>
                  <a:pt x="2070569" y="399427"/>
                </a:lnTo>
                <a:lnTo>
                  <a:pt x="2050681" y="360819"/>
                </a:lnTo>
                <a:lnTo>
                  <a:pt x="2049614" y="359359"/>
                </a:lnTo>
                <a:lnTo>
                  <a:pt x="2025751" y="326301"/>
                </a:lnTo>
                <a:lnTo>
                  <a:pt x="1996071" y="296202"/>
                </a:lnTo>
                <a:lnTo>
                  <a:pt x="1961934" y="270840"/>
                </a:lnTo>
                <a:lnTo>
                  <a:pt x="1923605" y="250532"/>
                </a:lnTo>
                <a:lnTo>
                  <a:pt x="1899958" y="242189"/>
                </a:lnTo>
                <a:lnTo>
                  <a:pt x="1899958" y="541528"/>
                </a:lnTo>
                <a:lnTo>
                  <a:pt x="1894560" y="602767"/>
                </a:lnTo>
                <a:lnTo>
                  <a:pt x="1878926" y="653516"/>
                </a:lnTo>
                <a:lnTo>
                  <a:pt x="1853895" y="691984"/>
                </a:lnTo>
                <a:lnTo>
                  <a:pt x="1820291" y="716381"/>
                </a:lnTo>
                <a:lnTo>
                  <a:pt x="1778939" y="724916"/>
                </a:lnTo>
                <a:lnTo>
                  <a:pt x="1777720" y="724916"/>
                </a:lnTo>
                <a:lnTo>
                  <a:pt x="1734197" y="715911"/>
                </a:lnTo>
                <a:lnTo>
                  <a:pt x="1699729" y="690626"/>
                </a:lnTo>
                <a:lnTo>
                  <a:pt x="1674660" y="651637"/>
                </a:lnTo>
                <a:lnTo>
                  <a:pt x="1659369" y="601484"/>
                </a:lnTo>
                <a:lnTo>
                  <a:pt x="1654187" y="542772"/>
                </a:lnTo>
                <a:lnTo>
                  <a:pt x="1657184" y="497560"/>
                </a:lnTo>
                <a:lnTo>
                  <a:pt x="1666570" y="454748"/>
                </a:lnTo>
                <a:lnTo>
                  <a:pt x="1682877" y="416915"/>
                </a:lnTo>
                <a:lnTo>
                  <a:pt x="1706676" y="386676"/>
                </a:lnTo>
                <a:lnTo>
                  <a:pt x="1778939" y="359359"/>
                </a:lnTo>
                <a:lnTo>
                  <a:pt x="1824596" y="369684"/>
                </a:lnTo>
                <a:lnTo>
                  <a:pt x="1858733" y="397611"/>
                </a:lnTo>
                <a:lnTo>
                  <a:pt x="1882152" y="438594"/>
                </a:lnTo>
                <a:lnTo>
                  <a:pt x="1895640" y="488086"/>
                </a:lnTo>
                <a:lnTo>
                  <a:pt x="1899958" y="541528"/>
                </a:lnTo>
                <a:lnTo>
                  <a:pt x="1899958" y="242189"/>
                </a:lnTo>
                <a:lnTo>
                  <a:pt x="1881390" y="235635"/>
                </a:lnTo>
                <a:lnTo>
                  <a:pt x="1835569" y="226453"/>
                </a:lnTo>
                <a:lnTo>
                  <a:pt x="1786420" y="223316"/>
                </a:lnTo>
                <a:lnTo>
                  <a:pt x="1734375" y="226402"/>
                </a:lnTo>
                <a:lnTo>
                  <a:pt x="1685937" y="235483"/>
                </a:lnTo>
                <a:lnTo>
                  <a:pt x="1641424" y="250329"/>
                </a:lnTo>
                <a:lnTo>
                  <a:pt x="1601089" y="270675"/>
                </a:lnTo>
                <a:lnTo>
                  <a:pt x="1565224" y="296278"/>
                </a:lnTo>
                <a:lnTo>
                  <a:pt x="1534109" y="326898"/>
                </a:lnTo>
                <a:lnTo>
                  <a:pt x="1508010" y="362280"/>
                </a:lnTo>
                <a:lnTo>
                  <a:pt x="1487233" y="402170"/>
                </a:lnTo>
                <a:lnTo>
                  <a:pt x="1472044" y="446328"/>
                </a:lnTo>
                <a:lnTo>
                  <a:pt x="1462722" y="494512"/>
                </a:lnTo>
                <a:lnTo>
                  <a:pt x="1459547" y="546468"/>
                </a:lnTo>
                <a:lnTo>
                  <a:pt x="1462874" y="598233"/>
                </a:lnTo>
                <a:lnTo>
                  <a:pt x="1472590" y="645896"/>
                </a:lnTo>
                <a:lnTo>
                  <a:pt x="1488224" y="689216"/>
                </a:lnTo>
                <a:lnTo>
                  <a:pt x="1509369" y="728091"/>
                </a:lnTo>
                <a:lnTo>
                  <a:pt x="1535582" y="762330"/>
                </a:lnTo>
                <a:lnTo>
                  <a:pt x="1566443" y="791756"/>
                </a:lnTo>
                <a:lnTo>
                  <a:pt x="1601508" y="816216"/>
                </a:lnTo>
                <a:lnTo>
                  <a:pt x="1640344" y="835533"/>
                </a:lnTo>
                <a:lnTo>
                  <a:pt x="1682521" y="849541"/>
                </a:lnTo>
                <a:lnTo>
                  <a:pt x="1727619" y="858075"/>
                </a:lnTo>
                <a:lnTo>
                  <a:pt x="1775180" y="860958"/>
                </a:lnTo>
                <a:lnTo>
                  <a:pt x="1776425" y="860958"/>
                </a:lnTo>
                <a:lnTo>
                  <a:pt x="1820456" y="858405"/>
                </a:lnTo>
                <a:lnTo>
                  <a:pt x="1863610" y="850696"/>
                </a:lnTo>
                <a:lnTo>
                  <a:pt x="1905177" y="837768"/>
                </a:lnTo>
                <a:lnTo>
                  <a:pt x="1944458" y="819518"/>
                </a:lnTo>
                <a:lnTo>
                  <a:pt x="1980780" y="795896"/>
                </a:lnTo>
                <a:lnTo>
                  <a:pt x="2013419" y="766787"/>
                </a:lnTo>
                <a:lnTo>
                  <a:pt x="2041690" y="732142"/>
                </a:lnTo>
                <a:lnTo>
                  <a:pt x="2064893" y="691870"/>
                </a:lnTo>
                <a:lnTo>
                  <a:pt x="2082330" y="645871"/>
                </a:lnTo>
                <a:lnTo>
                  <a:pt x="2093302" y="594131"/>
                </a:lnTo>
                <a:lnTo>
                  <a:pt x="2097112" y="536511"/>
                </a:lnTo>
                <a:close/>
              </a:path>
              <a:path extrusionOk="0" h="864870" w="3477895">
                <a:moveTo>
                  <a:pt x="2656205" y="247065"/>
                </a:moveTo>
                <a:lnTo>
                  <a:pt x="2623756" y="237032"/>
                </a:lnTo>
                <a:lnTo>
                  <a:pt x="2587587" y="229565"/>
                </a:lnTo>
                <a:lnTo>
                  <a:pt x="2549537" y="224917"/>
                </a:lnTo>
                <a:lnTo>
                  <a:pt x="2511463" y="223316"/>
                </a:lnTo>
                <a:lnTo>
                  <a:pt x="2456891" y="226301"/>
                </a:lnTo>
                <a:lnTo>
                  <a:pt x="2406751" y="234962"/>
                </a:lnTo>
                <a:lnTo>
                  <a:pt x="2361095" y="248920"/>
                </a:lnTo>
                <a:lnTo>
                  <a:pt x="2319985" y="267779"/>
                </a:lnTo>
                <a:lnTo>
                  <a:pt x="2283485" y="291147"/>
                </a:lnTo>
                <a:lnTo>
                  <a:pt x="2251646" y="318617"/>
                </a:lnTo>
                <a:lnTo>
                  <a:pt x="2224557" y="349808"/>
                </a:lnTo>
                <a:lnTo>
                  <a:pt x="2202243" y="384327"/>
                </a:lnTo>
                <a:lnTo>
                  <a:pt x="2184781" y="421779"/>
                </a:lnTo>
                <a:lnTo>
                  <a:pt x="2172246" y="461759"/>
                </a:lnTo>
                <a:lnTo>
                  <a:pt x="2164664" y="503885"/>
                </a:lnTo>
                <a:lnTo>
                  <a:pt x="2162137" y="547763"/>
                </a:lnTo>
                <a:lnTo>
                  <a:pt x="2165210" y="598373"/>
                </a:lnTo>
                <a:lnTo>
                  <a:pt x="2174303" y="645236"/>
                </a:lnTo>
                <a:lnTo>
                  <a:pt x="2189137" y="688111"/>
                </a:lnTo>
                <a:lnTo>
                  <a:pt x="2209482" y="726795"/>
                </a:lnTo>
                <a:lnTo>
                  <a:pt x="2235085" y="761034"/>
                </a:lnTo>
                <a:lnTo>
                  <a:pt x="2265692" y="790625"/>
                </a:lnTo>
                <a:lnTo>
                  <a:pt x="2301075" y="815352"/>
                </a:lnTo>
                <a:lnTo>
                  <a:pt x="2340965" y="834961"/>
                </a:lnTo>
                <a:lnTo>
                  <a:pt x="2385123" y="849249"/>
                </a:lnTo>
                <a:lnTo>
                  <a:pt x="2433320" y="857986"/>
                </a:lnTo>
                <a:lnTo>
                  <a:pt x="2485275" y="860958"/>
                </a:lnTo>
                <a:lnTo>
                  <a:pt x="2537599" y="858761"/>
                </a:lnTo>
                <a:lnTo>
                  <a:pt x="2584640" y="852703"/>
                </a:lnTo>
                <a:lnTo>
                  <a:pt x="2624442" y="843597"/>
                </a:lnTo>
                <a:lnTo>
                  <a:pt x="2632506" y="692505"/>
                </a:lnTo>
                <a:lnTo>
                  <a:pt x="2609748" y="700887"/>
                </a:lnTo>
                <a:lnTo>
                  <a:pt x="2584310" y="707174"/>
                </a:lnTo>
                <a:lnTo>
                  <a:pt x="2555811" y="711098"/>
                </a:lnTo>
                <a:lnTo>
                  <a:pt x="2523909" y="712470"/>
                </a:lnTo>
                <a:lnTo>
                  <a:pt x="2479484" y="707517"/>
                </a:lnTo>
                <a:lnTo>
                  <a:pt x="2439555" y="692785"/>
                </a:lnTo>
                <a:lnTo>
                  <a:pt x="2405710" y="668489"/>
                </a:lnTo>
                <a:lnTo>
                  <a:pt x="2379548" y="634834"/>
                </a:lnTo>
                <a:lnTo>
                  <a:pt x="2362695" y="592023"/>
                </a:lnTo>
                <a:lnTo>
                  <a:pt x="2356713" y="540283"/>
                </a:lnTo>
                <a:lnTo>
                  <a:pt x="2361463" y="492950"/>
                </a:lnTo>
                <a:lnTo>
                  <a:pt x="2376360" y="451586"/>
                </a:lnTo>
                <a:lnTo>
                  <a:pt x="2400566" y="417360"/>
                </a:lnTo>
                <a:lnTo>
                  <a:pt x="2433180" y="391452"/>
                </a:lnTo>
                <a:lnTo>
                  <a:pt x="2473350" y="375043"/>
                </a:lnTo>
                <a:lnTo>
                  <a:pt x="2520213" y="369303"/>
                </a:lnTo>
                <a:lnTo>
                  <a:pt x="2554694" y="370827"/>
                </a:lnTo>
                <a:lnTo>
                  <a:pt x="2583548" y="374929"/>
                </a:lnTo>
                <a:lnTo>
                  <a:pt x="2607246" y="380911"/>
                </a:lnTo>
                <a:lnTo>
                  <a:pt x="2626271" y="388061"/>
                </a:lnTo>
                <a:lnTo>
                  <a:pt x="2656205" y="247065"/>
                </a:lnTo>
                <a:close/>
              </a:path>
              <a:path extrusionOk="0" h="864870" w="3477895">
                <a:moveTo>
                  <a:pt x="3477476" y="72466"/>
                </a:moveTo>
                <a:lnTo>
                  <a:pt x="3301720" y="72466"/>
                </a:lnTo>
                <a:lnTo>
                  <a:pt x="3301720" y="521081"/>
                </a:lnTo>
                <a:lnTo>
                  <a:pt x="3297517" y="583844"/>
                </a:lnTo>
                <a:lnTo>
                  <a:pt x="3285109" y="634695"/>
                </a:lnTo>
                <a:lnTo>
                  <a:pt x="3264738" y="673836"/>
                </a:lnTo>
                <a:lnTo>
                  <a:pt x="3236658" y="701522"/>
                </a:lnTo>
                <a:lnTo>
                  <a:pt x="3201111" y="717969"/>
                </a:lnTo>
                <a:lnTo>
                  <a:pt x="3158363" y="723404"/>
                </a:lnTo>
                <a:lnTo>
                  <a:pt x="3116605" y="717727"/>
                </a:lnTo>
                <a:lnTo>
                  <a:pt x="3081705" y="700760"/>
                </a:lnTo>
                <a:lnTo>
                  <a:pt x="3054019" y="672541"/>
                </a:lnTo>
                <a:lnTo>
                  <a:pt x="3033852" y="633145"/>
                </a:lnTo>
                <a:lnTo>
                  <a:pt x="3021507" y="582637"/>
                </a:lnTo>
                <a:lnTo>
                  <a:pt x="3017329" y="521081"/>
                </a:lnTo>
                <a:lnTo>
                  <a:pt x="3017329" y="72466"/>
                </a:lnTo>
                <a:lnTo>
                  <a:pt x="2840393" y="72466"/>
                </a:lnTo>
                <a:lnTo>
                  <a:pt x="2840393" y="507225"/>
                </a:lnTo>
                <a:lnTo>
                  <a:pt x="2842780" y="566483"/>
                </a:lnTo>
                <a:lnTo>
                  <a:pt x="2849867" y="620014"/>
                </a:lnTo>
                <a:lnTo>
                  <a:pt x="2861526" y="667931"/>
                </a:lnTo>
                <a:lnTo>
                  <a:pt x="2877655" y="710349"/>
                </a:lnTo>
                <a:lnTo>
                  <a:pt x="2898114" y="747369"/>
                </a:lnTo>
                <a:lnTo>
                  <a:pt x="2922778" y="779094"/>
                </a:lnTo>
                <a:lnTo>
                  <a:pt x="2951556" y="805637"/>
                </a:lnTo>
                <a:lnTo>
                  <a:pt x="2984296" y="827125"/>
                </a:lnTo>
                <a:lnTo>
                  <a:pt x="3020885" y="843635"/>
                </a:lnTo>
                <a:lnTo>
                  <a:pt x="3061220" y="855294"/>
                </a:lnTo>
                <a:lnTo>
                  <a:pt x="3105162" y="862215"/>
                </a:lnTo>
                <a:lnTo>
                  <a:pt x="3152584" y="864501"/>
                </a:lnTo>
                <a:lnTo>
                  <a:pt x="3201733" y="862114"/>
                </a:lnTo>
                <a:lnTo>
                  <a:pt x="3247313" y="854900"/>
                </a:lnTo>
                <a:lnTo>
                  <a:pt x="3289198" y="842860"/>
                </a:lnTo>
                <a:lnTo>
                  <a:pt x="3327260" y="825919"/>
                </a:lnTo>
                <a:lnTo>
                  <a:pt x="3361347" y="804037"/>
                </a:lnTo>
                <a:lnTo>
                  <a:pt x="3391344" y="777201"/>
                </a:lnTo>
                <a:lnTo>
                  <a:pt x="3417100" y="745350"/>
                </a:lnTo>
                <a:lnTo>
                  <a:pt x="3438474" y="708444"/>
                </a:lnTo>
                <a:lnTo>
                  <a:pt x="3455327" y="666445"/>
                </a:lnTo>
                <a:lnTo>
                  <a:pt x="3467544" y="619328"/>
                </a:lnTo>
                <a:lnTo>
                  <a:pt x="3474974" y="567029"/>
                </a:lnTo>
                <a:lnTo>
                  <a:pt x="3477476" y="509524"/>
                </a:lnTo>
                <a:lnTo>
                  <a:pt x="3477476" y="724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0876" y="8778875"/>
            <a:ext cx="1554405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5"/>
          <p:cNvSpPr txBox="1"/>
          <p:nvPr>
            <p:ph idx="1" type="body"/>
          </p:nvPr>
        </p:nvSpPr>
        <p:spPr>
          <a:xfrm>
            <a:off x="5138402" y="6287962"/>
            <a:ext cx="106490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5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5"/>
          <p:cNvSpPr txBox="1"/>
          <p:nvPr>
            <p:ph idx="2" type="body"/>
          </p:nvPr>
        </p:nvSpPr>
        <p:spPr>
          <a:xfrm>
            <a:off x="4718050" y="5133092"/>
            <a:ext cx="114299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5"/>
          <p:cNvSpPr txBox="1"/>
          <p:nvPr>
            <p:ph idx="3" type="body"/>
          </p:nvPr>
        </p:nvSpPr>
        <p:spPr>
          <a:xfrm>
            <a:off x="5092767" y="7563485"/>
            <a:ext cx="1069498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5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5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l.talent.com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19.png"/><Relationship Id="rId5" Type="http://schemas.openxmlformats.org/officeDocument/2006/relationships/image" Target="../media/image27.png"/><Relationship Id="rId6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8.png"/><Relationship Id="rId4" Type="http://schemas.openxmlformats.org/officeDocument/2006/relationships/image" Target="../media/image29.png"/><Relationship Id="rId5" Type="http://schemas.openxmlformats.org/officeDocument/2006/relationships/image" Target="../media/image34.png"/><Relationship Id="rId6" Type="http://schemas.openxmlformats.org/officeDocument/2006/relationships/image" Target="../media/image20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pp.clickup.com/9011290551/v/b/6-901104729519-2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/>
          <p:nvPr>
            <p:ph idx="1" type="body"/>
          </p:nvPr>
        </p:nvSpPr>
        <p:spPr>
          <a:xfrm>
            <a:off x="5138402" y="6287962"/>
            <a:ext cx="1064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Proyecto Mi Walker</a:t>
            </a:r>
            <a:endParaRPr/>
          </a:p>
        </p:txBody>
      </p:sp>
      <p:sp>
        <p:nvSpPr>
          <p:cNvPr id="190" name="Google Shape;190;p1"/>
          <p:cNvSpPr txBox="1"/>
          <p:nvPr>
            <p:ph idx="2" type="body"/>
          </p:nvPr>
        </p:nvSpPr>
        <p:spPr>
          <a:xfrm>
            <a:off x="4718050" y="5133092"/>
            <a:ext cx="114299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Avances</a:t>
            </a:r>
            <a:endParaRPr/>
          </a:p>
        </p:txBody>
      </p:sp>
      <p:sp>
        <p:nvSpPr>
          <p:cNvPr id="191" name="Google Shape;191;p1"/>
          <p:cNvSpPr txBox="1"/>
          <p:nvPr/>
        </p:nvSpPr>
        <p:spPr>
          <a:xfrm>
            <a:off x="5138400" y="7735325"/>
            <a:ext cx="9665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L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Presentadores: Diego Bulnes - Rodrigo Durán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L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Docente: Guillermo Pinto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096cc7ed7c_0_2"/>
          <p:cNvSpPr txBox="1"/>
          <p:nvPr>
            <p:ph idx="1" type="body"/>
          </p:nvPr>
        </p:nvSpPr>
        <p:spPr>
          <a:xfrm>
            <a:off x="574040" y="1258411"/>
            <a:ext cx="434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Costos</a:t>
            </a:r>
            <a:endParaRPr/>
          </a:p>
        </p:txBody>
      </p:sp>
      <p:sp>
        <p:nvSpPr>
          <p:cNvPr id="247" name="Google Shape;247;g3096cc7ed7c_0_2"/>
          <p:cNvSpPr txBox="1"/>
          <p:nvPr/>
        </p:nvSpPr>
        <p:spPr>
          <a:xfrm>
            <a:off x="12058325" y="710475"/>
            <a:ext cx="35919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CL" sz="3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https://cl.talent.com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3096cc7ed7c_0_2"/>
          <p:cNvSpPr txBox="1"/>
          <p:nvPr/>
        </p:nvSpPr>
        <p:spPr>
          <a:xfrm>
            <a:off x="574050" y="7780475"/>
            <a:ext cx="4188900" cy="1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L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Valores Utilizados en Dólares Estadounidenses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L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(USD)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g3096cc7ed7c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9263" y="9037875"/>
            <a:ext cx="117157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3096cc7ed7c_0_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2949" y="2126538"/>
            <a:ext cx="19398213" cy="477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3096cc7ed7c_0_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17450" y="7058850"/>
            <a:ext cx="9569450" cy="40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09b028afe1_0_26"/>
          <p:cNvSpPr txBox="1"/>
          <p:nvPr>
            <p:ph idx="1" type="body"/>
          </p:nvPr>
        </p:nvSpPr>
        <p:spPr>
          <a:xfrm>
            <a:off x="574040" y="1258411"/>
            <a:ext cx="434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RNF</a:t>
            </a:r>
            <a:endParaRPr/>
          </a:p>
        </p:txBody>
      </p:sp>
      <p:pic>
        <p:nvPicPr>
          <p:cNvPr id="257" name="Google Shape;257;g309b028afe1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9625" y="1515100"/>
            <a:ext cx="1494001" cy="149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309b028afe1_0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9625" y="6017599"/>
            <a:ext cx="1494001" cy="149400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309b028afe1_0_26"/>
          <p:cNvSpPr txBox="1"/>
          <p:nvPr/>
        </p:nvSpPr>
        <p:spPr>
          <a:xfrm>
            <a:off x="7124975" y="1317409"/>
            <a:ext cx="9225900" cy="21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s-CL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Rendimiento</a:t>
            </a:r>
            <a:endParaRPr b="1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marR="5080" rtl="0" algn="just">
              <a:lnSpc>
                <a:spcPct val="10149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Char char="●"/>
            </a:pPr>
            <a:r>
              <a:rPr b="1" i="0" lang="es-CL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Tiempo de respuesta</a:t>
            </a:r>
            <a:r>
              <a:rPr b="0" i="0" lang="es-CL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Las operaciones de canje, compra de productos y gestión del inventario deben realizarse en un tiempo máximo de 2 segundos.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marR="5080" rtl="0" algn="just">
              <a:lnSpc>
                <a:spcPct val="10149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Char char="●"/>
            </a:pPr>
            <a:r>
              <a:rPr b="1" i="0" lang="es-CL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Escalabilidad</a:t>
            </a:r>
            <a:r>
              <a:rPr b="0" i="0" lang="es-CL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El sistema debe ser capaz de soportar al menos 500 transacciones simultáneas sin afectar el rendimiento.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309b028afe1_0_26"/>
          <p:cNvSpPr txBox="1"/>
          <p:nvPr/>
        </p:nvSpPr>
        <p:spPr>
          <a:xfrm>
            <a:off x="7124975" y="3568650"/>
            <a:ext cx="9225900" cy="21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s-CL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Compatibilidad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marR="5080" rtl="0" algn="just">
              <a:lnSpc>
                <a:spcPct val="10149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Char char="●"/>
            </a:pPr>
            <a:r>
              <a:rPr b="1" i="0" lang="es-CL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Multiplataforma</a:t>
            </a:r>
            <a:r>
              <a:rPr b="0" i="0" lang="es-CL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El sistema debe ser compatible con iOS, Android y Windows, asegurando la misma funcionalidad en todas las plataformas.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marR="5080" rtl="0" algn="just">
              <a:lnSpc>
                <a:spcPct val="10149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Char char="●"/>
            </a:pPr>
            <a:r>
              <a:rPr b="1" i="0" lang="es-CL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Compatibilidad con navegadores</a:t>
            </a:r>
            <a:r>
              <a:rPr b="0" i="0" lang="es-CL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El sistema debe ser compatible con los navegadores Chrome y Edge.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309b028afe1_0_26"/>
          <p:cNvSpPr txBox="1"/>
          <p:nvPr/>
        </p:nvSpPr>
        <p:spPr>
          <a:xfrm>
            <a:off x="7124975" y="5819889"/>
            <a:ext cx="9225900" cy="1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s-CL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Usabilidad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marR="5080" rtl="0" algn="just">
              <a:lnSpc>
                <a:spcPct val="101499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950"/>
              <a:buFont typeface="Arial"/>
              <a:buChar char="●"/>
            </a:pPr>
            <a:r>
              <a:rPr b="1" i="0" lang="es-CL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Interfaz intuitiva</a:t>
            </a:r>
            <a:r>
              <a:rPr b="0" i="0" lang="es-CL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La interfaz debe ser fácil de usar y comprender, tanto para empleados como para supervisores y administradores, con una curva de aprendizaje máxima de 30 minutos.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309b028afe1_0_26"/>
          <p:cNvSpPr txBox="1"/>
          <p:nvPr/>
        </p:nvSpPr>
        <p:spPr>
          <a:xfrm>
            <a:off x="7124975" y="8102542"/>
            <a:ext cx="9225900" cy="1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s-CL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Seguridad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marR="5080" rtl="0" algn="just">
              <a:lnSpc>
                <a:spcPct val="10149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Char char="●"/>
            </a:pPr>
            <a:r>
              <a:rPr b="1" i="0" lang="es-CL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Autenticación y Autorización</a:t>
            </a:r>
            <a:r>
              <a:rPr b="0" i="0" lang="es-CL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Sólo los empleados registrados pueden acceder al sistema. Deben existir diferentes niveles de acceso (empleado, supervisor, administrador), con control de permisos estrictos.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g309b028afe1_0_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29625" y="3766350"/>
            <a:ext cx="1494001" cy="149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309b028afe1_0_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29625" y="8268850"/>
            <a:ext cx="1494001" cy="149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g309b028afe1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0300" y="6017599"/>
            <a:ext cx="1494001" cy="1494001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309b028afe1_0_19"/>
          <p:cNvSpPr txBox="1"/>
          <p:nvPr/>
        </p:nvSpPr>
        <p:spPr>
          <a:xfrm>
            <a:off x="7124975" y="1317409"/>
            <a:ext cx="9225900" cy="21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s-CL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Mantenibilidad</a:t>
            </a:r>
            <a:endParaRPr b="1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marR="5080" rtl="0" algn="just">
              <a:lnSpc>
                <a:spcPct val="10149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Char char="●"/>
            </a:pPr>
            <a:r>
              <a:rPr b="1" i="0" lang="es-CL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Modularidad</a:t>
            </a:r>
            <a:r>
              <a:rPr b="0" i="0" lang="es-CL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El sistema debe estar diseñado de forma modular para facilitar actualizaciones y corrección de errores sin afectar a todo el sistema.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marR="5080" rtl="0" algn="just">
              <a:lnSpc>
                <a:spcPct val="101499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950"/>
              <a:buFont typeface="Arial"/>
              <a:buChar char="●"/>
            </a:pPr>
            <a:r>
              <a:rPr b="1" i="0" lang="es-CL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Documentación</a:t>
            </a:r>
            <a:r>
              <a:rPr b="0" i="0" lang="es-CL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 debe proporcionar documentación clara y completa del sistema para facilitar el mantenimiento en menos de 24 horas de mantención.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309b028afe1_0_19"/>
          <p:cNvSpPr txBox="1"/>
          <p:nvPr/>
        </p:nvSpPr>
        <p:spPr>
          <a:xfrm>
            <a:off x="7124975" y="3568650"/>
            <a:ext cx="9225900" cy="1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s-CL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Portabilidad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marR="5080" rtl="0" algn="just">
              <a:lnSpc>
                <a:spcPct val="10149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Char char="●"/>
            </a:pPr>
            <a:r>
              <a:rPr b="1" i="0" lang="es-CL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Actualización de plataformas</a:t>
            </a:r>
            <a:r>
              <a:rPr b="0" i="0" lang="es-CL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El sistema debe ser fácilmente adaptable a nuevas versiones de iOS, Android y Windows con un tiempo máximo de 4 horas.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309b028afe1_0_19"/>
          <p:cNvSpPr txBox="1"/>
          <p:nvPr/>
        </p:nvSpPr>
        <p:spPr>
          <a:xfrm>
            <a:off x="7124975" y="5819889"/>
            <a:ext cx="9225900" cy="1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s-CL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Fiabilidad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marR="5080" rtl="0" algn="just">
              <a:lnSpc>
                <a:spcPct val="101499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950"/>
              <a:buFont typeface="Arial"/>
              <a:buChar char="●"/>
            </a:pPr>
            <a:r>
              <a:rPr b="1" i="0" lang="es-CL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Integridad de los datos</a:t>
            </a:r>
            <a:r>
              <a:rPr b="0" i="0" lang="es-CL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El sistema debe garantizar al 100% la consistencia y exactitud de los datos en todo momento, incluso en caso de fallos o desconexiones inesperadas.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309b028afe1_0_19"/>
          <p:cNvSpPr txBox="1"/>
          <p:nvPr/>
        </p:nvSpPr>
        <p:spPr>
          <a:xfrm>
            <a:off x="7124975" y="8102542"/>
            <a:ext cx="9225900" cy="1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s-CL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Interoperabilidad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marR="5080" rtl="0" algn="just">
              <a:lnSpc>
                <a:spcPct val="10149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Char char="●"/>
            </a:pPr>
            <a:r>
              <a:rPr b="1" i="0" lang="es-CL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Integración con proveedores externos</a:t>
            </a:r>
            <a:r>
              <a:rPr b="0" i="0" lang="es-CL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El sistema debe ser capaz de integrarse con proveedores externos para el procesamiento de pagos y notificación por Gmail.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309b028afe1_0_19"/>
          <p:cNvSpPr txBox="1"/>
          <p:nvPr>
            <p:ph idx="1" type="body"/>
          </p:nvPr>
        </p:nvSpPr>
        <p:spPr>
          <a:xfrm>
            <a:off x="574040" y="1258411"/>
            <a:ext cx="434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RNF</a:t>
            </a:r>
            <a:endParaRPr/>
          </a:p>
        </p:txBody>
      </p:sp>
      <p:pic>
        <p:nvPicPr>
          <p:cNvPr id="275" name="Google Shape;275;g309b028afe1_0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0300" y="1515100"/>
            <a:ext cx="1494001" cy="149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309b028afe1_0_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30300" y="8277450"/>
            <a:ext cx="1494001" cy="149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309b028afe1_0_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29625" y="3766350"/>
            <a:ext cx="1494001" cy="149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09b028afe1_0_113"/>
          <p:cNvSpPr txBox="1"/>
          <p:nvPr>
            <p:ph idx="1" type="body"/>
          </p:nvPr>
        </p:nvSpPr>
        <p:spPr>
          <a:xfrm>
            <a:off x="574040" y="1258411"/>
            <a:ext cx="434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Tecnologías</a:t>
            </a:r>
            <a:endParaRPr/>
          </a:p>
        </p:txBody>
      </p:sp>
      <p:sp>
        <p:nvSpPr>
          <p:cNvPr id="283" name="Google Shape;283;g309b028afe1_0_113"/>
          <p:cNvSpPr txBox="1"/>
          <p:nvPr>
            <p:ph idx="2" type="body"/>
          </p:nvPr>
        </p:nvSpPr>
        <p:spPr>
          <a:xfrm>
            <a:off x="-5636250" y="2492375"/>
            <a:ext cx="434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84" name="Google Shape;284;g309b028afe1_0_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0375" y="3352994"/>
            <a:ext cx="4603356" cy="4603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309b028afe1_0_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23150" y="4908149"/>
            <a:ext cx="2654326" cy="14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309b028afe1_0_1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98300" y="6860600"/>
            <a:ext cx="4343398" cy="689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309b028afe1_0_1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84750" y="4004175"/>
            <a:ext cx="5865624" cy="33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309b028afe1_0_1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546904" y="4718425"/>
            <a:ext cx="1493051" cy="149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309b028afe1_0_1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580150" y="4937099"/>
            <a:ext cx="1435151" cy="143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09b028afe1_0_11"/>
          <p:cNvSpPr txBox="1"/>
          <p:nvPr>
            <p:ph type="title"/>
          </p:nvPr>
        </p:nvSpPr>
        <p:spPr>
          <a:xfrm>
            <a:off x="1321990" y="8235994"/>
            <a:ext cx="6048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Vista de escenarios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07a1154eca_1_0"/>
          <p:cNvSpPr txBox="1"/>
          <p:nvPr>
            <p:ph idx="1" type="body"/>
          </p:nvPr>
        </p:nvSpPr>
        <p:spPr>
          <a:xfrm>
            <a:off x="574040" y="1258411"/>
            <a:ext cx="4343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Diagrama de casos de usos</a:t>
            </a:r>
            <a:endParaRPr/>
          </a:p>
        </p:txBody>
      </p:sp>
      <p:pic>
        <p:nvPicPr>
          <p:cNvPr id="300" name="Google Shape;300;g307a1154eca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1177" y="-4"/>
            <a:ext cx="13692926" cy="1130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09b028afe1_0_6"/>
          <p:cNvSpPr txBox="1"/>
          <p:nvPr>
            <p:ph type="title"/>
          </p:nvPr>
        </p:nvSpPr>
        <p:spPr>
          <a:xfrm>
            <a:off x="1321990" y="8235994"/>
            <a:ext cx="6048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Vista de Despliegue</a:t>
            </a:r>
            <a:endParaRPr/>
          </a:p>
        </p:txBody>
      </p:sp>
      <p:sp>
        <p:nvSpPr>
          <p:cNvPr id="306" name="Google Shape;306;g309b028afe1_0_6"/>
          <p:cNvSpPr txBox="1"/>
          <p:nvPr>
            <p:ph idx="1" type="body"/>
          </p:nvPr>
        </p:nvSpPr>
        <p:spPr>
          <a:xfrm>
            <a:off x="8314271" y="8170445"/>
            <a:ext cx="11193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074ccbdca6_0_8"/>
          <p:cNvSpPr txBox="1"/>
          <p:nvPr>
            <p:ph idx="1" type="body"/>
          </p:nvPr>
        </p:nvSpPr>
        <p:spPr>
          <a:xfrm>
            <a:off x="574040" y="1258411"/>
            <a:ext cx="4343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Diagrama de capas</a:t>
            </a:r>
            <a:endParaRPr/>
          </a:p>
        </p:txBody>
      </p:sp>
      <p:pic>
        <p:nvPicPr>
          <p:cNvPr id="312" name="Google Shape;312;g3074ccbdca6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7450" y="0"/>
            <a:ext cx="15186649" cy="1130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09b028afe1_0_1"/>
          <p:cNvSpPr txBox="1"/>
          <p:nvPr>
            <p:ph type="title"/>
          </p:nvPr>
        </p:nvSpPr>
        <p:spPr>
          <a:xfrm>
            <a:off x="1321990" y="8235994"/>
            <a:ext cx="604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Vista Física</a:t>
            </a:r>
            <a:endParaRPr/>
          </a:p>
        </p:txBody>
      </p:sp>
      <p:sp>
        <p:nvSpPr>
          <p:cNvPr id="318" name="Google Shape;318;g309b028afe1_0_1"/>
          <p:cNvSpPr txBox="1"/>
          <p:nvPr>
            <p:ph idx="1" type="body"/>
          </p:nvPr>
        </p:nvSpPr>
        <p:spPr>
          <a:xfrm>
            <a:off x="8314271" y="8170445"/>
            <a:ext cx="11193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074ccbdca6_0_0"/>
          <p:cNvSpPr txBox="1"/>
          <p:nvPr>
            <p:ph idx="1" type="body"/>
          </p:nvPr>
        </p:nvSpPr>
        <p:spPr>
          <a:xfrm>
            <a:off x="574040" y="1258411"/>
            <a:ext cx="4343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Diagrama de despliegue</a:t>
            </a:r>
            <a:endParaRPr/>
          </a:p>
        </p:txBody>
      </p:sp>
      <p:pic>
        <p:nvPicPr>
          <p:cNvPr id="324" name="Google Shape;324;g3074ccbdca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7450" y="-2"/>
            <a:ext cx="15186648" cy="998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3074ccbdca6_0_0"/>
          <p:cNvPicPr preferRelativeResize="0"/>
          <p:nvPr/>
        </p:nvPicPr>
        <p:blipFill rotWithShape="1">
          <a:blip r:embed="rId3">
            <a:alphaModFix/>
          </a:blip>
          <a:srcRect b="47560" l="58549" r="27527" t="49078"/>
          <a:stretch/>
        </p:blipFill>
        <p:spPr>
          <a:xfrm>
            <a:off x="16613050" y="5823850"/>
            <a:ext cx="2114199" cy="33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36c72488b_0_24"/>
          <p:cNvSpPr txBox="1"/>
          <p:nvPr>
            <p:ph type="title"/>
          </p:nvPr>
        </p:nvSpPr>
        <p:spPr>
          <a:xfrm>
            <a:off x="1321990" y="8235994"/>
            <a:ext cx="604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Contenido</a:t>
            </a:r>
            <a:endParaRPr/>
          </a:p>
        </p:txBody>
      </p:sp>
      <p:sp>
        <p:nvSpPr>
          <p:cNvPr id="197" name="Google Shape;197;g2d36c72488b_0_24"/>
          <p:cNvSpPr txBox="1"/>
          <p:nvPr>
            <p:ph idx="1" type="body"/>
          </p:nvPr>
        </p:nvSpPr>
        <p:spPr>
          <a:xfrm>
            <a:off x="8249646" y="7667070"/>
            <a:ext cx="1119360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CL" sz="2500"/>
              <a:t>Carta Gantt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CL" sz="2500"/>
              <a:t>Kanban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CL" sz="2500"/>
              <a:t>Riesgos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CL" sz="2500">
                <a:solidFill>
                  <a:schemeClr val="dk1"/>
                </a:solidFill>
              </a:rPr>
              <a:t>Control de cambios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CL" sz="2500"/>
              <a:t>Reuniones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CL" sz="2500"/>
              <a:t>Costos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CL" sz="2500"/>
              <a:t>Vistas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CL" sz="2500"/>
              <a:t>Plan de pruebas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CL" sz="2500"/>
              <a:t>Aplicación</a:t>
            </a:r>
            <a:endParaRPr sz="2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09b028afe1_0_108"/>
          <p:cNvSpPr txBox="1"/>
          <p:nvPr>
            <p:ph type="title"/>
          </p:nvPr>
        </p:nvSpPr>
        <p:spPr>
          <a:xfrm>
            <a:off x="1321990" y="8235994"/>
            <a:ext cx="6048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Modelo Entidad Relación</a:t>
            </a:r>
            <a:endParaRPr/>
          </a:p>
        </p:txBody>
      </p:sp>
      <p:sp>
        <p:nvSpPr>
          <p:cNvPr id="331" name="Google Shape;331;g309b028afe1_0_108"/>
          <p:cNvSpPr txBox="1"/>
          <p:nvPr>
            <p:ph idx="1" type="body"/>
          </p:nvPr>
        </p:nvSpPr>
        <p:spPr>
          <a:xfrm>
            <a:off x="8314271" y="8170445"/>
            <a:ext cx="11193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07a1154eca_1_9"/>
          <p:cNvSpPr txBox="1"/>
          <p:nvPr>
            <p:ph idx="4294967295" type="body"/>
          </p:nvPr>
        </p:nvSpPr>
        <p:spPr>
          <a:xfrm>
            <a:off x="574053" y="1258400"/>
            <a:ext cx="5730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Modelo Entidad-Relación</a:t>
            </a:r>
            <a:endParaRPr/>
          </a:p>
        </p:txBody>
      </p:sp>
      <p:pic>
        <p:nvPicPr>
          <p:cNvPr id="337" name="Google Shape;337;g307a1154eca_1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0104098" cy="1130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0f9ffa03e5_0_5"/>
          <p:cNvSpPr txBox="1"/>
          <p:nvPr>
            <p:ph type="title"/>
          </p:nvPr>
        </p:nvSpPr>
        <p:spPr>
          <a:xfrm>
            <a:off x="1321990" y="8235994"/>
            <a:ext cx="604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Plan de Pruebas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g30f9ffa03e5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0967826" cy="100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g3122e90741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1561000" cy="106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g314405434d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500" y="87375"/>
            <a:ext cx="9525000" cy="95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314405434df_0_0"/>
          <p:cNvSpPr txBox="1"/>
          <p:nvPr/>
        </p:nvSpPr>
        <p:spPr>
          <a:xfrm>
            <a:off x="308750" y="9807375"/>
            <a:ext cx="12544200" cy="1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800">
                <a:latin typeface="Calibri"/>
                <a:ea typeface="Calibri"/>
                <a:cs typeface="Calibri"/>
                <a:sym typeface="Calibri"/>
              </a:rPr>
              <a:t>https://8f43-186-174-244-172.ngrok-free.app/accounts/login/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d36c72488b_0_30"/>
          <p:cNvSpPr txBox="1"/>
          <p:nvPr>
            <p:ph type="title"/>
          </p:nvPr>
        </p:nvSpPr>
        <p:spPr>
          <a:xfrm>
            <a:off x="1321990" y="8235994"/>
            <a:ext cx="604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Carta Gantt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g2d36c72488b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075" y="0"/>
            <a:ext cx="17083945" cy="113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d36c72488b_1_16"/>
          <p:cNvSpPr txBox="1"/>
          <p:nvPr>
            <p:ph idx="1" type="body"/>
          </p:nvPr>
        </p:nvSpPr>
        <p:spPr>
          <a:xfrm>
            <a:off x="864850" y="967575"/>
            <a:ext cx="740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Tablero Kanban</a:t>
            </a:r>
            <a:endParaRPr/>
          </a:p>
        </p:txBody>
      </p:sp>
      <p:sp>
        <p:nvSpPr>
          <p:cNvPr id="213" name="Google Shape;213;g2d36c72488b_1_16"/>
          <p:cNvSpPr txBox="1"/>
          <p:nvPr/>
        </p:nvSpPr>
        <p:spPr>
          <a:xfrm>
            <a:off x="587425" y="8239650"/>
            <a:ext cx="4200600" cy="14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CL" sz="3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https://app.clickup.com/9011290551/v/b/6-901104729519-2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g2d36c72488b_1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9250" y="0"/>
            <a:ext cx="14675219" cy="1130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09b028afe1_0_92"/>
          <p:cNvSpPr txBox="1"/>
          <p:nvPr>
            <p:ph idx="1" type="body"/>
          </p:nvPr>
        </p:nvSpPr>
        <p:spPr>
          <a:xfrm>
            <a:off x="574040" y="1258411"/>
            <a:ext cx="434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Riesgos</a:t>
            </a:r>
            <a:endParaRPr/>
          </a:p>
        </p:txBody>
      </p:sp>
      <p:graphicFrame>
        <p:nvGraphicFramePr>
          <p:cNvPr id="220" name="Google Shape;220;g309b028afe1_0_92"/>
          <p:cNvGraphicFramePr/>
          <p:nvPr/>
        </p:nvGraphicFramePr>
        <p:xfrm>
          <a:off x="952488" y="308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{D9D44918-4E96-45C3-9460-CC1723EA0DBA}</a:tableStyleId>
              </a:tblPr>
              <a:tblGrid>
                <a:gridCol w="3639825"/>
                <a:gridCol w="3639825"/>
                <a:gridCol w="3639825"/>
                <a:gridCol w="3639825"/>
                <a:gridCol w="36398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ACEPTABLE</a:t>
                      </a:r>
                      <a:endParaRPr b="1"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POCO O NINGÚN EFECTO EN EL EVENTO</a:t>
                      </a:r>
                      <a:endParaRPr b="1" sz="2000" u="none" cap="none" strike="noStrike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TOLERABLE</a:t>
                      </a:r>
                      <a:endParaRPr b="1"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LOS EFECTOS SE SIENTEN PERO NO CRÍTICO AL RESULTADO</a:t>
                      </a:r>
                      <a:endParaRPr b="1" sz="2000" u="none" cap="none" strike="noStrike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INDESEABLE</a:t>
                      </a:r>
                      <a:endParaRPr b="1"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IMPACTO GRAVE AL CURSO DE ACCIÓN Y RESULTADO</a:t>
                      </a:r>
                      <a:endParaRPr b="1" sz="2000" u="none" cap="none" strike="noStrike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INTOLERABLE</a:t>
                      </a:r>
                      <a:endParaRPr b="1"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PODRÍA RESULTAR EN DESASTRE</a:t>
                      </a:r>
                      <a:endParaRPr b="1" sz="2000" u="none" cap="none" strike="noStrike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IMPROBABLE</a:t>
                      </a:r>
                      <a:endParaRPr b="1"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ES POCO PROBABLE QUE OCURRA</a:t>
                      </a:r>
                      <a:endParaRPr b="1" sz="2000" u="none" cap="none" strike="noStrike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BAJO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MEDIO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Seguridad de los datos en el sistema.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MEDIO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Incremento en los costos del proyecto.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ALTO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Sobrecarga de trabajo en el equipo de desarrollo.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POSIBLE</a:t>
                      </a:r>
                      <a:endParaRPr b="1"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ES PROBABLE QUE EL RIESGO OCURRA</a:t>
                      </a:r>
                      <a:endParaRPr b="1" sz="2000" u="none" cap="none" strike="noStrike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BAJO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Incompatibilidad con los sistemas de pago alternativos.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MEDIO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Fallos técnicos en el sistema durante la implementación.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ALTO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Resistencia al cambio por parte de los empleados.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EXTREMO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PROBABLE</a:t>
                      </a:r>
                      <a:endParaRPr b="1"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EL RIESGO OCURRIRÁ</a:t>
                      </a:r>
                      <a:endParaRPr b="1" sz="2000" u="none" cap="none" strike="noStrike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MEDIO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2000" u="none" cap="none" strike="noStrike"/>
                        <a:t>Retroalimentación y cambios Para ajustar alcance.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ALTO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Cambios en los programas o herramientas a utilizar.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ALTO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Retrasos en la integración con sistemas existentes.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EXTREMO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9b028afe1_0_71"/>
          <p:cNvSpPr txBox="1"/>
          <p:nvPr>
            <p:ph idx="1" type="body"/>
          </p:nvPr>
        </p:nvSpPr>
        <p:spPr>
          <a:xfrm>
            <a:off x="574040" y="1258411"/>
            <a:ext cx="4343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Respuesta al riesgo</a:t>
            </a:r>
            <a:endParaRPr/>
          </a:p>
        </p:txBody>
      </p:sp>
      <p:graphicFrame>
        <p:nvGraphicFramePr>
          <p:cNvPr id="226" name="Google Shape;226;g309b028afe1_0_71"/>
          <p:cNvGraphicFramePr/>
          <p:nvPr/>
        </p:nvGraphicFramePr>
        <p:xfrm>
          <a:off x="952500" y="291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{D9D44918-4E96-45C3-9460-CC1723EA0DBA}</a:tableStyleId>
              </a:tblPr>
              <a:tblGrid>
                <a:gridCol w="3639825"/>
                <a:gridCol w="3639825"/>
                <a:gridCol w="3639825"/>
                <a:gridCol w="3639825"/>
                <a:gridCol w="36398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ACEPTABLE</a:t>
                      </a:r>
                      <a:endParaRPr b="1"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POCO O NINGÚN EFECTO EN EL EVENTO</a:t>
                      </a:r>
                      <a:endParaRPr b="1" sz="2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TOLERABLE</a:t>
                      </a:r>
                      <a:endParaRPr b="1"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LOS EFECTOS SE SIENTEN PERO NO CRÍTICO AL RESULTADO</a:t>
                      </a:r>
                      <a:endParaRPr b="1" sz="2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INDESEABLE</a:t>
                      </a:r>
                      <a:endParaRPr b="1"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IMPACTO GRAVE AL CURSO DE ACCIÓN Y RESULTADO</a:t>
                      </a:r>
                      <a:endParaRPr b="1" sz="2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INTOLERABLE</a:t>
                      </a:r>
                      <a:endParaRPr b="1"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PODRÍA RESULTAR EN DESASTRE</a:t>
                      </a:r>
                      <a:endParaRPr b="1" sz="2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IMPROBABLE</a:t>
                      </a:r>
                      <a:endParaRPr b="1"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ES POCO PROBABLE QUE OCURRA</a:t>
                      </a:r>
                      <a:endParaRPr b="1" sz="2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BAJO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MEDIO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Implementar medidas de seguridad y realizar auditorías de seguridad periódicas.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MEDIO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Monitoreo continuo del presupuesto y revisión frecuente con patrocinador.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ALTO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Asignar tareas de manera equitativa y ajustar el cronograma según sea necesario.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POSIBLE</a:t>
                      </a:r>
                      <a:endParaRPr b="1"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ES PROBABLE QUE EL RIESGO OCURRA</a:t>
                      </a:r>
                      <a:endParaRPr b="1" sz="2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BAJO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Realizar pruebas de compatibilidad tempranas con diferentes sistemas de pago.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MEDIO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Planificar pruebas y tener soporte técnico continuo durante el lanzamiento.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ALTO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Implementar sesiones de capacitación y comunicar beneficios del nuevo sistema.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EXTREMO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PROBABLE</a:t>
                      </a:r>
                      <a:endParaRPr b="1"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EL RIESGO OCURRIRÁ</a:t>
                      </a:r>
                      <a:endParaRPr b="1" sz="2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MEDIO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Cronograma flexible y gestión de cambios que prioricen los puntos más críticos en función de los objetivos del proyecto.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ALTO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Realizar pruebas de compatibilidad y extender jornada de periodo específico.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ALTO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Realizar pruebas de integración y planificación en jornadas extras para inplementar exitosamente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EXTREMO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d36c72488b_1_38"/>
          <p:cNvSpPr txBox="1"/>
          <p:nvPr>
            <p:ph idx="1" type="body"/>
          </p:nvPr>
        </p:nvSpPr>
        <p:spPr>
          <a:xfrm>
            <a:off x="574040" y="1258411"/>
            <a:ext cx="4343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Control de Cambios</a:t>
            </a:r>
            <a:endParaRPr/>
          </a:p>
        </p:txBody>
      </p:sp>
      <p:pic>
        <p:nvPicPr>
          <p:cNvPr id="232" name="Google Shape;232;g2d36c72488b_1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1325" y="2339284"/>
            <a:ext cx="14129700" cy="77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071a43b746_0_5"/>
          <p:cNvSpPr txBox="1"/>
          <p:nvPr>
            <p:ph idx="1" type="body"/>
          </p:nvPr>
        </p:nvSpPr>
        <p:spPr>
          <a:xfrm>
            <a:off x="574040" y="1258411"/>
            <a:ext cx="434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Reuniones</a:t>
            </a:r>
            <a:endParaRPr/>
          </a:p>
        </p:txBody>
      </p:sp>
      <p:sp>
        <p:nvSpPr>
          <p:cNvPr id="238" name="Google Shape;238;g3071a43b746_0_5"/>
          <p:cNvSpPr txBox="1"/>
          <p:nvPr/>
        </p:nvSpPr>
        <p:spPr>
          <a:xfrm>
            <a:off x="2214150" y="8996400"/>
            <a:ext cx="64302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CL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Reunión Viernes 01/11/2024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CL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Temas Tratados: 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●"/>
            </a:pPr>
            <a:r>
              <a:rPr lang="es-CL" sz="3000">
                <a:latin typeface="Calibri"/>
                <a:ea typeface="Calibri"/>
                <a:cs typeface="Calibri"/>
                <a:sym typeface="Calibri"/>
              </a:rPr>
              <a:t>Retoques diseño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3071a43b746_0_5"/>
          <p:cNvSpPr txBox="1"/>
          <p:nvPr/>
        </p:nvSpPr>
        <p:spPr>
          <a:xfrm>
            <a:off x="12449451" y="6749750"/>
            <a:ext cx="64302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CL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Reunión Lunes 4/11/2024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CL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Temas Tratados: 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●"/>
            </a:pPr>
            <a:r>
              <a:rPr lang="es-CL" sz="3000">
                <a:latin typeface="Calibri"/>
                <a:ea typeface="Calibri"/>
                <a:cs typeface="Calibri"/>
                <a:sym typeface="Calibri"/>
              </a:rPr>
              <a:t>Documentación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g3071a43b746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674" y="2797874"/>
            <a:ext cx="9135076" cy="591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3071a43b746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05462" y="270200"/>
            <a:ext cx="9363075" cy="60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2021-04-02T01:36:00Z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</Properties>
</file>