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Homemade Appl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6" Type="http://schemas.openxmlformats.org/officeDocument/2006/relationships/font" Target="fonts/HomemadeAppl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461a5092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461a5092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461a5092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461a5092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461a5092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461a5092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461a5092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461a5092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461a5092e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461a5092e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s">
                <a:latin typeface="Homemade Apple"/>
                <a:ea typeface="Homemade Apple"/>
                <a:cs typeface="Homemade Apple"/>
                <a:sym typeface="Homemade Apple"/>
              </a:rPr>
              <a:t>MiWalker</a:t>
            </a:r>
            <a:endParaRPr i="1">
              <a:latin typeface="Homemade Apple"/>
              <a:ea typeface="Homemade Apple"/>
              <a:cs typeface="Homemade Apple"/>
              <a:sym typeface="Homemade Apple"/>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Presentadores: Diego Bulnes, Rodrigo Durán</a:t>
            </a:r>
            <a:endParaRPr/>
          </a:p>
          <a:p>
            <a:pPr indent="0" lvl="0" marL="0" rtl="0" algn="l">
              <a:spcBef>
                <a:spcPts val="0"/>
              </a:spcBef>
              <a:spcAft>
                <a:spcPts val="0"/>
              </a:spcAft>
              <a:buNone/>
            </a:pPr>
            <a:r>
              <a:rPr lang="es"/>
              <a:t>Docente: Guillermo Pinto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Descripción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s">
                <a:latin typeface="Nunito"/>
                <a:ea typeface="Nunito"/>
                <a:cs typeface="Nunito"/>
                <a:sym typeface="Nunito"/>
              </a:rPr>
              <a:t>Una empresa multinacional especializada en la distribución de destilados, ofrece a sus empleados un sistema de recompensas basado en puntos acumulados durante los semestres del año. Estos puntos pueden canjearse por diversos productos que quedaron disponibles. Sin embargo, el proceso de reserva y la gestión de inventario actual se realiza manualmente a través de un archivo Excel, lo que causa demoras en la confirmación de las reservas.</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Necesidad</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latin typeface="Nunito"/>
                <a:ea typeface="Nunito"/>
                <a:cs typeface="Nunito"/>
                <a:sym typeface="Nunito"/>
              </a:rPr>
              <a:t>La necesidad en este caso es optimizar y agilizar el proceso de canje de productos por puntos, que actualmente se realiza de manera manual a través de un archivo Excel.</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 principal</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latin typeface="Nunito"/>
                <a:ea typeface="Nunito"/>
                <a:cs typeface="Nunito"/>
                <a:sym typeface="Nunito"/>
              </a:rPr>
              <a:t>Implementar un sistema automatizado que permita a los empleados consultar y reservar productos de manera rápida y eficiente, reduciendo el tiempo y el esfuerzo necesarios para gestionar las reservas.</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 secundarios</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Nunito"/>
                <a:ea typeface="Nunito"/>
                <a:cs typeface="Nunito"/>
                <a:sym typeface="Nunito"/>
              </a:rPr>
              <a:t>Gestión más eficiente del inventario de productos disponibles para el canje, evitando la sobreventa o la falta de productos.</a:t>
            </a:r>
            <a:endParaRPr>
              <a:latin typeface="Nunito"/>
              <a:ea typeface="Nunito"/>
              <a:cs typeface="Nunito"/>
              <a:sym typeface="Nunito"/>
            </a:endParaRPr>
          </a:p>
          <a:p>
            <a:pPr indent="0" lvl="0" marL="0" rtl="0" algn="l">
              <a:spcBef>
                <a:spcPts val="1200"/>
              </a:spcBef>
              <a:spcAft>
                <a:spcPts val="0"/>
              </a:spcAft>
              <a:buNone/>
            </a:pPr>
            <a:r>
              <a:rPr lang="es">
                <a:latin typeface="Nunito"/>
                <a:ea typeface="Nunito"/>
                <a:cs typeface="Nunito"/>
                <a:sym typeface="Nunito"/>
              </a:rPr>
              <a:t>Minimizar los errores asociados con el manejo manual de datos en Excel, garantizando que las reservas se registren correctamente y se procesen sin problemas.</a:t>
            </a:r>
            <a:endParaRPr>
              <a:latin typeface="Nunito"/>
              <a:ea typeface="Nunito"/>
              <a:cs typeface="Nunito"/>
              <a:sym typeface="Nunito"/>
            </a:endParaRPr>
          </a:p>
          <a:p>
            <a:pPr indent="0" lvl="0" marL="0" rtl="0" algn="l">
              <a:spcBef>
                <a:spcPts val="1200"/>
              </a:spcBef>
              <a:spcAft>
                <a:spcPts val="1200"/>
              </a:spcAft>
              <a:buNone/>
            </a:pPr>
            <a:r>
              <a:rPr lang="es">
                <a:latin typeface="Nunito"/>
                <a:ea typeface="Nunito"/>
                <a:cs typeface="Nunito"/>
                <a:sym typeface="Nunito"/>
              </a:rPr>
              <a:t>Ofrecer una plataforma intuitiva y fácil de usar para los empleados, que mejore su experiencia en el proceso de canje de puntos y reduzca la frustración asociada con el sistema actual.</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Metodología</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100">
                <a:solidFill>
                  <a:srgbClr val="000000"/>
                </a:solidFill>
                <a:latin typeface="Nunito"/>
                <a:ea typeface="Nunito"/>
                <a:cs typeface="Nunito"/>
                <a:sym typeface="Nunito"/>
              </a:rPr>
              <a:t>Para abordar la necesidad de optimizar el proceso de reserva de productos canjeados por puntos en la Empresa X, se podría utilizar una metodología híbrida ágil Scrum y Tradicional.</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