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GrQtcQ/SmSRWilY3oJPifk+1S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36c72488b_1_5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d36c72488b_1_5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36c72488b_1_3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d36c72488b_1_3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36c72488b_0_2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36c72488b_0_2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36c72488b_0_3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36c72488b_0_3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6c72488b_1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d36c72488b_1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36c72488b_1_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d36c72488b_1_1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36c72488b_0_1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36c72488b_0_1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57fde86e7_0_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57fde86e7_0_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36c72488b_0_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36c72488b_0_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036"/>
            <a:ext cx="20152520" cy="11337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0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4" name="Google Shape;14;p1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0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1" name="Google Shape;41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11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44" name="Google Shape;44;p11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5" name="Google Shape;75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2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78" name="Google Shape;78;p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2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91" name="Google Shape;91;p1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03" name="Google Shape;103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" name="Google Shape;104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5" name="Google Shape;105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10" name="Google Shape;110;p1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22" name="Google Shape;122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6" y="0"/>
            <a:ext cx="20121026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72"/>
            <a:ext cx="20143340" cy="11332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5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31" name="Google Shape;131;p1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53" name="Google Shape;153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156" name="Google Shape;156;p1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67" name="Google Shape;167;p1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7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7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79" name="Google Shape;179;p1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2" name="Google Shape;182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7" y="-1"/>
            <a:ext cx="20121027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idx="1" type="body"/>
          </p:nvPr>
        </p:nvSpPr>
        <p:spPr>
          <a:xfrm>
            <a:off x="5138402" y="6287962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Proyecto Mi Walker</a:t>
            </a:r>
            <a:endParaRPr/>
          </a:p>
        </p:txBody>
      </p:sp>
      <p:sp>
        <p:nvSpPr>
          <p:cNvPr id="190" name="Google Shape;190;p1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Avances</a:t>
            </a:r>
            <a:endParaRPr/>
          </a:p>
        </p:txBody>
      </p:sp>
      <p:sp>
        <p:nvSpPr>
          <p:cNvPr id="191" name="Google Shape;191;p1"/>
          <p:cNvSpPr txBox="1"/>
          <p:nvPr/>
        </p:nvSpPr>
        <p:spPr>
          <a:xfrm>
            <a:off x="5138400" y="7735325"/>
            <a:ext cx="966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lt1"/>
                </a:solidFill>
              </a:rPr>
              <a:t>Presentadores: Diego Bulnes - Rodrigo Durán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lt1"/>
                </a:solidFill>
              </a:rPr>
              <a:t>Docente: </a:t>
            </a:r>
            <a:r>
              <a:rPr lang="es-CL" sz="2800">
                <a:solidFill>
                  <a:schemeClr val="lt1"/>
                </a:solidFill>
              </a:rPr>
              <a:t>Guillermo Pinto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36c72488b_1_54"/>
          <p:cNvSpPr txBox="1"/>
          <p:nvPr>
            <p:ph idx="1" type="body"/>
          </p:nvPr>
        </p:nvSpPr>
        <p:spPr>
          <a:xfrm>
            <a:off x="269015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Riesgos Actuales</a:t>
            </a:r>
            <a:endParaRPr/>
          </a:p>
        </p:txBody>
      </p:sp>
      <p:pic>
        <p:nvPicPr>
          <p:cNvPr id="247" name="Google Shape;247;g2d36c72488b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875" y="2501550"/>
            <a:ext cx="14356356" cy="84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d36c72488b_1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5799" y="335900"/>
            <a:ext cx="60198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36c72488b_1_38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Reuniones</a:t>
            </a:r>
            <a:endParaRPr/>
          </a:p>
        </p:txBody>
      </p:sp>
      <p:pic>
        <p:nvPicPr>
          <p:cNvPr id="254" name="Google Shape;254;g2d36c72488b_1_38"/>
          <p:cNvPicPr preferRelativeResize="0"/>
          <p:nvPr/>
        </p:nvPicPr>
        <p:blipFill rotWithShape="1">
          <a:blip r:embed="rId3">
            <a:alphaModFix/>
          </a:blip>
          <a:srcRect b="0" l="7450" r="0" t="0"/>
          <a:stretch/>
        </p:blipFill>
        <p:spPr>
          <a:xfrm>
            <a:off x="3305550" y="2317675"/>
            <a:ext cx="11679225" cy="819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36c72488b_0_24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Contenido</a:t>
            </a:r>
            <a:endParaRPr/>
          </a:p>
        </p:txBody>
      </p:sp>
      <p:sp>
        <p:nvSpPr>
          <p:cNvPr id="197" name="Google Shape;197;g2d36c72488b_0_24"/>
          <p:cNvSpPr txBox="1"/>
          <p:nvPr>
            <p:ph idx="1" type="body"/>
          </p:nvPr>
        </p:nvSpPr>
        <p:spPr>
          <a:xfrm>
            <a:off x="8314271" y="7667070"/>
            <a:ext cx="11193600" cy="26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Carta </a:t>
            </a:r>
            <a:r>
              <a:rPr lang="es-CL" sz="2500"/>
              <a:t>Gantt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Kanban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Tecnologías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Modelo AS 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Riesgos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Conclusión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36c72488b_0_30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Carta Gantt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36c72488b_1_0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Carta Gantt a la fecha</a:t>
            </a:r>
            <a:endParaRPr/>
          </a:p>
        </p:txBody>
      </p:sp>
      <p:pic>
        <p:nvPicPr>
          <p:cNvPr id="208" name="Google Shape;208;g2d36c72488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04101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36c72488b_1_16"/>
          <p:cNvSpPr txBox="1"/>
          <p:nvPr>
            <p:ph idx="1" type="body"/>
          </p:nvPr>
        </p:nvSpPr>
        <p:spPr>
          <a:xfrm>
            <a:off x="574040" y="1258411"/>
            <a:ext cx="4343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Extracto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Tablero Kanban</a:t>
            </a:r>
            <a:endParaRPr/>
          </a:p>
        </p:txBody>
      </p:sp>
      <p:pic>
        <p:nvPicPr>
          <p:cNvPr id="214" name="Google Shape;214;g2d36c72488b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725" y="405574"/>
            <a:ext cx="11747999" cy="98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36c72488b_0_12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Tecnologías</a:t>
            </a:r>
            <a:endParaRPr/>
          </a:p>
        </p:txBody>
      </p:sp>
      <p:pic>
        <p:nvPicPr>
          <p:cNvPr id="220" name="Google Shape;220;g2d36c72488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125" y="4982100"/>
            <a:ext cx="4343402" cy="149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d36c72488b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0375" y="3352994"/>
            <a:ext cx="4603356" cy="460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d36c72488b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2575" y="4908149"/>
            <a:ext cx="2654326" cy="1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d36c72488b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98300" y="6860600"/>
            <a:ext cx="4343398" cy="68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d36c72488b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64454" y="4688000"/>
            <a:ext cx="2377251" cy="193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57fde86e7_0_1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Casos de uso</a:t>
            </a:r>
            <a:endParaRPr/>
          </a:p>
        </p:txBody>
      </p:sp>
      <p:sp>
        <p:nvSpPr>
          <p:cNvPr id="230" name="Google Shape;230;g3057fde86e7_0_1"/>
          <p:cNvSpPr txBox="1"/>
          <p:nvPr>
            <p:ph idx="2" type="body"/>
          </p:nvPr>
        </p:nvSpPr>
        <p:spPr>
          <a:xfrm>
            <a:off x="574675" y="2911475"/>
            <a:ext cx="4343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g3057fde86e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225" y="0"/>
            <a:ext cx="10009900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Modelo AS 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2d36c72488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1000" y="0"/>
            <a:ext cx="20455101" cy="113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