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18"/>
  </p:notesMasterIdLst>
  <p:sldIdLst>
    <p:sldId id="256" r:id="rId3"/>
    <p:sldId id="257" r:id="rId4"/>
    <p:sldId id="268" r:id="rId5"/>
    <p:sldId id="258" r:id="rId6"/>
    <p:sldId id="272" r:id="rId7"/>
    <p:sldId id="269" r:id="rId8"/>
    <p:sldId id="261" r:id="rId9"/>
    <p:sldId id="270" r:id="rId10"/>
    <p:sldId id="275" r:id="rId11"/>
    <p:sldId id="276" r:id="rId12"/>
    <p:sldId id="277" r:id="rId13"/>
    <p:sldId id="271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33D4A-7BE8-5C49-B770-F6E4A147A8CA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CC42E-C4A0-2E46-8D3C-B6627CB5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42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72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35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68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59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88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3866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98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8256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8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980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646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8664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29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55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8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0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01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50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57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9B091D-BB2B-4BC4-AD3A-F21884E00E54}" type="datetimeFigureOut">
              <a:rPr lang="pt-PT" smtClean="0"/>
              <a:t>03/07/17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8417E4-4754-4553-9DF1-87C8E4D886D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549097"/>
          </a:xfrm>
        </p:spPr>
        <p:txBody>
          <a:bodyPr/>
          <a:lstStyle/>
          <a:p>
            <a:r>
              <a:rPr lang="pt-PT" dirty="0" smtClean="0"/>
              <a:t>Projeto temático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006392"/>
            <a:ext cx="10058400" cy="1564848"/>
          </a:xfrm>
        </p:spPr>
        <p:txBody>
          <a:bodyPr>
            <a:noAutofit/>
          </a:bodyPr>
          <a:lstStyle/>
          <a:p>
            <a:pPr algn="r"/>
            <a:r>
              <a:rPr lang="pt-PT" sz="1400" dirty="0"/>
              <a:t>Grupo </a:t>
            </a:r>
            <a:r>
              <a:rPr lang="pt-PT" sz="1400" dirty="0" smtClean="0"/>
              <a:t>4:</a:t>
            </a:r>
            <a:endParaRPr lang="pt-PT" sz="1400" dirty="0"/>
          </a:p>
          <a:p>
            <a:pPr algn="r">
              <a:lnSpc>
                <a:spcPct val="100000"/>
              </a:lnSpc>
            </a:pPr>
            <a:r>
              <a:rPr lang="pt-PT" sz="1100" dirty="0"/>
              <a:t>Ana Lopes nº84049</a:t>
            </a:r>
          </a:p>
          <a:p>
            <a:pPr algn="r">
              <a:lnSpc>
                <a:spcPct val="100000"/>
              </a:lnSpc>
            </a:pPr>
            <a:r>
              <a:rPr lang="pt-PT" sz="1100" dirty="0"/>
              <a:t>Luís Pinho nº83926</a:t>
            </a:r>
          </a:p>
          <a:p>
            <a:pPr algn="r">
              <a:lnSpc>
                <a:spcPct val="100000"/>
              </a:lnSpc>
            </a:pPr>
            <a:r>
              <a:rPr lang="pt-PT" sz="1100" dirty="0" smtClean="0"/>
              <a:t>Eduardo Silva nº83971</a:t>
            </a:r>
            <a:endParaRPr lang="pt-PT" sz="1100" dirty="0"/>
          </a:p>
          <a:p>
            <a:pPr algn="r">
              <a:lnSpc>
                <a:spcPct val="100000"/>
              </a:lnSpc>
            </a:pPr>
            <a:r>
              <a:rPr lang="pt-PT" sz="1100" dirty="0"/>
              <a:t>Rui </a:t>
            </a:r>
            <a:r>
              <a:rPr lang="pt-PT" sz="1100" dirty="0" smtClean="0"/>
              <a:t>Duarte nº29979</a:t>
            </a:r>
          </a:p>
          <a:p>
            <a:pPr algn="r">
              <a:lnSpc>
                <a:spcPct val="100000"/>
              </a:lnSpc>
            </a:pPr>
            <a:r>
              <a:rPr lang="pt-PT" sz="1100" dirty="0" smtClean="0"/>
              <a:t>Raquel Monteiro Nº83589</a:t>
            </a:r>
          </a:p>
          <a:p>
            <a:pPr algn="r">
              <a:lnSpc>
                <a:spcPct val="100000"/>
              </a:lnSpc>
            </a:pPr>
            <a:r>
              <a:rPr lang="pt-PT" sz="1100" dirty="0" smtClean="0"/>
              <a:t>João Teixeira Nº84205</a:t>
            </a:r>
            <a:endParaRPr lang="pt-PT" sz="1100" dirty="0"/>
          </a:p>
        </p:txBody>
      </p:sp>
      <p:pic>
        <p:nvPicPr>
          <p:cNvPr id="11" name="Imagem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33" y="758952"/>
            <a:ext cx="2495094" cy="7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5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 err="1" smtClean="0"/>
              <a:t>direta</a:t>
            </a:r>
            <a:r>
              <a:rPr lang="en-US" dirty="0" smtClean="0"/>
              <a:t> - </a:t>
            </a:r>
            <a:r>
              <a:rPr lang="en-US" dirty="0" err="1" smtClean="0"/>
              <a:t>servidor</a:t>
            </a:r>
            <a:r>
              <a:rPr lang="en-US" dirty="0" smtClean="0"/>
              <a:t> DNS da Google;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 err="1" smtClean="0"/>
              <a:t>inversa</a:t>
            </a:r>
            <a:r>
              <a:rPr lang="en-US" dirty="0" smtClean="0"/>
              <a:t> - </a:t>
            </a:r>
            <a:r>
              <a:rPr lang="en-US" dirty="0" err="1" smtClean="0"/>
              <a:t>servidor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333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4" name="image3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862138"/>
            <a:ext cx="8582025" cy="39909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614954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Fileserver</a:t>
            </a:r>
            <a:endParaRPr lang="en-US" dirty="0"/>
          </a:p>
        </p:txBody>
      </p:sp>
      <p:pic>
        <p:nvPicPr>
          <p:cNvPr id="4" name="image27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22762" y="1846263"/>
            <a:ext cx="5206801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182487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4" name="image8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17860" y="1846263"/>
            <a:ext cx="4816605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78333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pic>
        <p:nvPicPr>
          <p:cNvPr id="4" name="image3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80573" y="1846263"/>
            <a:ext cx="8691180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90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Demostração do projeto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2284145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pt-PT" dirty="0" smtClean="0"/>
              <a:t>Objetivo - criação </a:t>
            </a:r>
            <a:r>
              <a:rPr lang="pt-PT" dirty="0"/>
              <a:t>e configuração de uma nova rede </a:t>
            </a:r>
            <a:r>
              <a:rPr lang="pt-PT" dirty="0" smtClean="0"/>
              <a:t>informática estruturada </a:t>
            </a:r>
            <a:r>
              <a:rPr lang="pt-PT" dirty="0"/>
              <a:t>para a empresa </a:t>
            </a:r>
            <a:r>
              <a:rPr lang="pt-PT" i="1" dirty="0" smtClean="0"/>
              <a:t>ANOVTEC.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8783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Planeamento</a:t>
            </a:r>
            <a:endParaRPr lang="en-US" dirty="0"/>
          </a:p>
        </p:txBody>
      </p:sp>
      <p:pic>
        <p:nvPicPr>
          <p:cNvPr id="4" name="image2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93414" y="1846263"/>
            <a:ext cx="4865498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48513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</a:t>
            </a:r>
          </a:p>
        </p:txBody>
      </p:sp>
      <p:pic>
        <p:nvPicPr>
          <p:cNvPr id="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83330" y="3020455"/>
            <a:ext cx="7086299" cy="13406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13921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Equipamentos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853589"/>
              </p:ext>
            </p:extLst>
          </p:nvPr>
        </p:nvGraphicFramePr>
        <p:xfrm>
          <a:off x="4312990" y="1885361"/>
          <a:ext cx="3626979" cy="3434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6979"/>
              </a:tblGrid>
              <a:tr h="661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Levantamento de requisitos</a:t>
                      </a:r>
                      <a:endParaRPr lang="en-GB" sz="1500" dirty="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14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>
                          <a:effectLst/>
                        </a:rPr>
                        <a:t>Router Gigabit</a:t>
                      </a:r>
                      <a:endParaRPr lang="en-GB" sz="150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14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>
                          <a:effectLst/>
                        </a:rPr>
                        <a:t>Access Points Wireless</a:t>
                      </a:r>
                      <a:endParaRPr lang="en-GB" sz="150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14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>
                          <a:effectLst/>
                        </a:rPr>
                        <a:t>Switchs Gigabit (2x48p+4x24p)</a:t>
                      </a:r>
                      <a:endParaRPr lang="en-GB" sz="150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14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>
                          <a:effectLst/>
                        </a:rPr>
                        <a:t>Servidor</a:t>
                      </a:r>
                      <a:endParaRPr lang="en-GB" sz="150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14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>
                          <a:effectLst/>
                        </a:rPr>
                        <a:t>Fibra ótica</a:t>
                      </a:r>
                      <a:endParaRPr lang="en-GB" sz="150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14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>
                          <a:effectLst/>
                        </a:rPr>
                        <a:t>Cabo Ethernet (cat6)</a:t>
                      </a:r>
                      <a:endParaRPr lang="en-GB" sz="150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72682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Microsoft Windows Server 2012 R2</a:t>
                      </a:r>
                      <a:endParaRPr lang="en-GB" sz="1500" dirty="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  <a:tr h="3144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Mão de obra</a:t>
                      </a:r>
                      <a:endParaRPr lang="en-GB" sz="1500" dirty="0">
                        <a:solidFill>
                          <a:srgbClr val="414751"/>
                        </a:solidFill>
                        <a:effectLst/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marL="105869" marR="10586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400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00" y="1846263"/>
            <a:ext cx="5979726" cy="4022725"/>
          </a:xfrm>
        </p:spPr>
      </p:pic>
    </p:spTree>
    <p:extLst>
      <p:ext uri="{BB962C8B-B14F-4D97-AF65-F5344CB8AC3E}">
        <p14:creationId xmlns:p14="http://schemas.microsoft.com/office/powerpoint/2010/main" val="3419490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Configurações da rede</a:t>
            </a:r>
            <a:endParaRPr lang="pt-PT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392363" y="2867025"/>
          <a:ext cx="74676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25"/>
                <a:gridCol w="571500"/>
                <a:gridCol w="923925"/>
                <a:gridCol w="752475"/>
                <a:gridCol w="828675"/>
                <a:gridCol w="914400"/>
                <a:gridCol w="828675"/>
                <a:gridCol w="914400"/>
                <a:gridCol w="1076325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Edificio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Tipo de Ligação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Departamento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IP's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DHCP - Pool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Gateway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DNS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DNS - Exterior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Gateway - Exterior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Cabo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Datacenter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192.168.1.0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192.168.1.254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192.168.1.1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192.168.229.1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192.168.229.254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2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Cabo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Gestão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192.168.2.0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1 - 253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192.168.2.254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Cabo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Engenharia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192.168.3.0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1 - 253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192.168.3.254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Cabo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Comercial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192.168.4.0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1 - 252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192.168.4.254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3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Wifi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Comercial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192.168.5.0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1 - 253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192.168.5.254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6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Serviços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</a:t>
            </a:r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DHCP</a:t>
            </a:r>
          </a:p>
          <a:p>
            <a:r>
              <a:rPr lang="en-US" dirty="0" smtClean="0"/>
              <a:t>NAT</a:t>
            </a:r>
          </a:p>
          <a:p>
            <a:r>
              <a:rPr lang="en-US" dirty="0" smtClean="0"/>
              <a:t>VPN</a:t>
            </a:r>
          </a:p>
          <a:p>
            <a:r>
              <a:rPr lang="en-US" dirty="0" smtClean="0"/>
              <a:t>Firewall</a:t>
            </a:r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Fileserver</a:t>
            </a:r>
          </a:p>
          <a:p>
            <a:r>
              <a:rPr lang="en-US" dirty="0" smtClean="0"/>
              <a:t>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02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</a:t>
            </a:r>
            <a:endParaRPr lang="en-US" dirty="0"/>
          </a:p>
        </p:txBody>
      </p:sp>
      <p:pic>
        <p:nvPicPr>
          <p:cNvPr id="4" name="image3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28590" y="1846263"/>
            <a:ext cx="3595146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900236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171</TotalTime>
  <Words>168</Words>
  <Application>Microsoft Macintosh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Century Schoolbook</vt:lpstr>
      <vt:lpstr>Wingdings 2</vt:lpstr>
      <vt:lpstr>Arial</vt:lpstr>
      <vt:lpstr>HDOfficeLightV0</vt:lpstr>
      <vt:lpstr>Retrospetiva</vt:lpstr>
      <vt:lpstr>Projeto temático</vt:lpstr>
      <vt:lpstr>Introdução</vt:lpstr>
      <vt:lpstr>Planeamento</vt:lpstr>
      <vt:lpstr>Requisitos</vt:lpstr>
      <vt:lpstr>Equipamentos</vt:lpstr>
      <vt:lpstr>Solução proposta</vt:lpstr>
      <vt:lpstr>Configurações da rede</vt:lpstr>
      <vt:lpstr>Serviços</vt:lpstr>
      <vt:lpstr>AD</vt:lpstr>
      <vt:lpstr>DNS</vt:lpstr>
      <vt:lpstr>DHCP</vt:lpstr>
      <vt:lpstr>Fileserver</vt:lpstr>
      <vt:lpstr>Proxy</vt:lpstr>
      <vt:lpstr>VPN</vt:lpstr>
      <vt:lpstr>Demostração do projeto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1</dc:title>
  <dc:creator>Luís Pinho</dc:creator>
  <cp:lastModifiedBy>Luís Pinho</cp:lastModifiedBy>
  <cp:revision>12</cp:revision>
  <dcterms:created xsi:type="dcterms:W3CDTF">2017-05-05T13:09:51Z</dcterms:created>
  <dcterms:modified xsi:type="dcterms:W3CDTF">2017-07-03T16:32:55Z</dcterms:modified>
</cp:coreProperties>
</file>