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A4F23-9718-41F9-BC3A-9D142B7DA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Segurança Informática.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B5842-C5C5-45A3-AA7E-927D03BC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11" y="5191366"/>
            <a:ext cx="10572000" cy="434974"/>
          </a:xfrm>
        </p:spPr>
        <p:txBody>
          <a:bodyPr>
            <a:normAutofit/>
          </a:bodyPr>
          <a:lstStyle/>
          <a:p>
            <a:r>
              <a:rPr lang="pt-PT" dirty="0"/>
              <a:t>O Projeto visto de uma forma simples…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888626-64BD-4BF7-8630-6B8FCBCC3E26}"/>
              </a:ext>
            </a:extLst>
          </p:cNvPr>
          <p:cNvSpPr txBox="1"/>
          <p:nvPr/>
        </p:nvSpPr>
        <p:spPr>
          <a:xfrm>
            <a:off x="8991135" y="5818289"/>
            <a:ext cx="313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Grupo 11</a:t>
            </a:r>
          </a:p>
          <a:p>
            <a:pPr algn="r"/>
            <a:r>
              <a:rPr lang="pt-PT" dirty="0"/>
              <a:t>João Novo – 84205</a:t>
            </a:r>
          </a:p>
          <a:p>
            <a:pPr algn="r"/>
            <a:r>
              <a:rPr lang="pt-PT" dirty="0"/>
              <a:t>Rui Duarte – 29979</a:t>
            </a:r>
          </a:p>
        </p:txBody>
      </p:sp>
    </p:spTree>
    <p:extLst>
      <p:ext uri="{BB962C8B-B14F-4D97-AF65-F5344CB8AC3E}">
        <p14:creationId xmlns:p14="http://schemas.microsoft.com/office/powerpoint/2010/main" val="142833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A4F23-9718-41F9-BC3A-9D142B7DA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B5842-C5C5-45A3-AA7E-927D03BC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436" y="5408853"/>
            <a:ext cx="10572000" cy="434974"/>
          </a:xfrm>
        </p:spPr>
        <p:txBody>
          <a:bodyPr>
            <a:normAutofit/>
          </a:bodyPr>
          <a:lstStyle/>
          <a:p>
            <a:r>
              <a:rPr lang="pt-PT" dirty="0"/>
              <a:t>Então vamos lá…</a:t>
            </a:r>
          </a:p>
        </p:txBody>
      </p:sp>
    </p:spTree>
    <p:extLst>
      <p:ext uri="{BB962C8B-B14F-4D97-AF65-F5344CB8AC3E}">
        <p14:creationId xmlns:p14="http://schemas.microsoft.com/office/powerpoint/2010/main" val="353247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669E-407B-4180-97F9-1F8C43B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DDD747-E6C2-40E5-8D18-7434EC26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Gerar pedido de licença.</a:t>
            </a:r>
          </a:p>
          <a:p>
            <a:r>
              <a:rPr lang="pt-PT" dirty="0"/>
              <a:t>Verificar a licença.</a:t>
            </a:r>
          </a:p>
          <a:p>
            <a:r>
              <a:rPr lang="pt-PT" dirty="0"/>
              <a:t>Ver licença.</a:t>
            </a:r>
          </a:p>
        </p:txBody>
      </p:sp>
    </p:spTree>
    <p:extLst>
      <p:ext uri="{BB962C8B-B14F-4D97-AF65-F5344CB8AC3E}">
        <p14:creationId xmlns:p14="http://schemas.microsoft.com/office/powerpoint/2010/main" val="35453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9F28A-36DC-4E85-8F61-ACB5BE22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pedido de licença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2371C8-809F-424F-8D15-D6D9F350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Obter dados do utilizador através do CC ( Cartão de cidadão );</a:t>
            </a:r>
          </a:p>
          <a:p>
            <a:r>
              <a:rPr lang="pt-PT" sz="1600" dirty="0"/>
              <a:t>Obter dados da máquina (</a:t>
            </a:r>
            <a:r>
              <a:rPr lang="pt-PT" sz="1600" dirty="0" err="1"/>
              <a:t>jHardware</a:t>
            </a:r>
            <a:r>
              <a:rPr lang="pt-PT" sz="1600" dirty="0"/>
              <a:t>);</a:t>
            </a:r>
          </a:p>
          <a:p>
            <a:r>
              <a:rPr lang="pt-PT" sz="1600" dirty="0"/>
              <a:t>Gerar par de chaves;</a:t>
            </a:r>
          </a:p>
          <a:p>
            <a:pPr lvl="1"/>
            <a:r>
              <a:rPr lang="pt-PT" sz="1400" dirty="0"/>
              <a:t>Adição da chave pública aos dados.</a:t>
            </a:r>
          </a:p>
          <a:p>
            <a:r>
              <a:rPr lang="pt-PT" sz="1600" dirty="0"/>
              <a:t>Assinar os dados com o CC;</a:t>
            </a:r>
          </a:p>
          <a:p>
            <a:r>
              <a:rPr lang="pt-PT" sz="1600" dirty="0"/>
              <a:t>Encriptação Simétrica dos dados;</a:t>
            </a:r>
          </a:p>
          <a:p>
            <a:r>
              <a:rPr lang="pt-PT" sz="1600" dirty="0"/>
              <a:t>Encriptação Assimétrica da chave simétrica;</a:t>
            </a:r>
          </a:p>
          <a:p>
            <a:pPr lvl="1"/>
            <a:r>
              <a:rPr lang="pt-PT" sz="1400" dirty="0"/>
              <a:t>Recorrendo à chave pública (pré-gerada) do gerador de Licenças.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DD5EC2E-166F-407B-A13F-50573DD34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361937"/>
              </p:ext>
            </p:extLst>
          </p:nvPr>
        </p:nvGraphicFramePr>
        <p:xfrm>
          <a:off x="7782595" y="2510056"/>
          <a:ext cx="425291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7131600" imgH="6264360" progId="Word.OpenDocumentText.12">
                  <p:embed/>
                </p:oleObj>
              </mc:Choice>
              <mc:Fallback>
                <p:oleObj name="Document" r:id="rId3" imgW="7131600" imgH="6264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2595" y="2510056"/>
                        <a:ext cx="4252913" cy="372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1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47586-65E2-44B2-B8D9-7AA61EB6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Pedido de licença - Diagrama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FF67CC3-BBD0-41B7-A972-E04D13D0B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02" y="2289612"/>
            <a:ext cx="8897408" cy="3636963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277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02718-5024-4B59-9676-F67DA653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Gerador de Licenças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2CC50-AED5-4450-8590-85F419FF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Listar ficheiros licença gerados.</a:t>
            </a:r>
          </a:p>
          <a:p>
            <a:r>
              <a:rPr lang="pt-PT" dirty="0"/>
              <a:t>Gerar Licença a partir do pedido de licença</a:t>
            </a:r>
          </a:p>
        </p:txBody>
      </p:sp>
    </p:spTree>
    <p:extLst>
      <p:ext uri="{BB962C8B-B14F-4D97-AF65-F5344CB8AC3E}">
        <p14:creationId xmlns:p14="http://schemas.microsoft.com/office/powerpoint/2010/main" val="24171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1168-F883-42B2-A133-2972DEB0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Licença – Leitura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0E0BF8-BFC9-4DBB-883E-5701ED25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Desencriptação assimétrica da chave simétrica;</a:t>
            </a:r>
          </a:p>
          <a:p>
            <a:pPr lvl="1"/>
            <a:r>
              <a:rPr lang="pt-PT" dirty="0"/>
              <a:t>Recorrendo à chave privada (pré-gerada).</a:t>
            </a:r>
          </a:p>
          <a:p>
            <a:r>
              <a:rPr lang="pt-PT" dirty="0"/>
              <a:t>Desencriptação simétrica dos dados;</a:t>
            </a:r>
          </a:p>
          <a:p>
            <a:r>
              <a:rPr lang="pt-PT" dirty="0"/>
              <a:t>Validação da assinatura;</a:t>
            </a:r>
          </a:p>
          <a:p>
            <a:r>
              <a:rPr lang="pt-PT" dirty="0"/>
              <a:t>Validação do tamanho do programa cliente;</a:t>
            </a:r>
          </a:p>
        </p:txBody>
      </p:sp>
    </p:spTree>
    <p:extLst>
      <p:ext uri="{BB962C8B-B14F-4D97-AF65-F5344CB8AC3E}">
        <p14:creationId xmlns:p14="http://schemas.microsoft.com/office/powerpoint/2010/main" val="74875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3B03F-3CA0-4775-9B7E-CD5012A7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Licença – Criação do ficheiro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0B3DB5-9334-4DC5-B0DE-525B0684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Inserção de validade; </a:t>
            </a:r>
          </a:p>
          <a:p>
            <a:r>
              <a:rPr lang="pt-PT" dirty="0"/>
              <a:t>Encriptação simétrica dos dados;</a:t>
            </a:r>
          </a:p>
          <a:p>
            <a:r>
              <a:rPr lang="pt-PT" dirty="0"/>
              <a:t>Encriptação assimétrica da chave simétrica;</a:t>
            </a:r>
          </a:p>
          <a:p>
            <a:pPr lvl="1"/>
            <a:r>
              <a:rPr lang="pt-PT" dirty="0"/>
              <a:t>Recorrendo à chave pública do Cliente.</a:t>
            </a:r>
          </a:p>
          <a:p>
            <a:r>
              <a:rPr lang="pt-PT" dirty="0"/>
              <a:t>Assinar os dados com a chave privada.</a:t>
            </a:r>
          </a:p>
          <a:p>
            <a:endParaRPr lang="pt-PT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FABDA71-7612-4F03-AEE8-D6E1EBE7E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32572"/>
              </p:ext>
            </p:extLst>
          </p:nvPr>
        </p:nvGraphicFramePr>
        <p:xfrm>
          <a:off x="7120373" y="2560390"/>
          <a:ext cx="4252913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131600" imgH="6264360" progId="Word.OpenDocumentText.12">
                  <p:embed/>
                </p:oleObj>
              </mc:Choice>
              <mc:Fallback>
                <p:oleObj name="Document" r:id="rId3" imgW="7131600" imgH="6264360" progId="Word.OpenDocumentTex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EDD5EC2E-166F-407B-A13F-50573DD345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0373" y="2560390"/>
                        <a:ext cx="4252913" cy="372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82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FBD16-D781-440B-BF1D-86997CA8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Licença – Diagrama 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0755B0-83EC-4173-B088-15C566A9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6" y="3000375"/>
            <a:ext cx="8772525" cy="215265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7025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1666D-35D9-4933-B95C-C7A38DF3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Gerar Licença – Diagrama 2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62295FC-8849-4ED2-9320-8910BF30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726531"/>
            <a:ext cx="9705975" cy="2628900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2556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129</TotalTime>
  <Words>206</Words>
  <Application>Microsoft Office PowerPoint</Application>
  <PresentationFormat>Ecrã Panorâmico</PresentationFormat>
  <Paragraphs>38</Paragraphs>
  <Slides>10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Century Gothic</vt:lpstr>
      <vt:lpstr>Wingdings 2</vt:lpstr>
      <vt:lpstr>Citação</vt:lpstr>
      <vt:lpstr>OpenDocument Text</vt:lpstr>
      <vt:lpstr>Segurança Informática.</vt:lpstr>
      <vt:lpstr>Cliente</vt:lpstr>
      <vt:lpstr>Gerar pedido de licença</vt:lpstr>
      <vt:lpstr>Pedido de licença - Diagrama</vt:lpstr>
      <vt:lpstr>Gerador de Licenças</vt:lpstr>
      <vt:lpstr>Gerar Licença – Leitura dos dados</vt:lpstr>
      <vt:lpstr>Gerar Licença – Criação do ficheiro</vt:lpstr>
      <vt:lpstr>Gerar Licença – Diagrama 1</vt:lpstr>
      <vt:lpstr>Gerar Licença – Diagrama 2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Informática.</dc:title>
  <dc:creator>João Teixeira</dc:creator>
  <cp:lastModifiedBy>João Teixeira</cp:lastModifiedBy>
  <cp:revision>10</cp:revision>
  <dcterms:created xsi:type="dcterms:W3CDTF">2019-01-09T00:37:23Z</dcterms:created>
  <dcterms:modified xsi:type="dcterms:W3CDTF">2019-01-09T02:46:48Z</dcterms:modified>
</cp:coreProperties>
</file>