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481"/>
    <a:srgbClr val="AAD255"/>
    <a:srgbClr val="E393A2"/>
    <a:srgbClr val="E37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32"/>
    <p:restoredTop sz="94775"/>
  </p:normalViewPr>
  <p:slideViewPr>
    <p:cSldViewPr snapToGrid="0" snapToObjects="1">
      <p:cViewPr>
        <p:scale>
          <a:sx n="81" d="100"/>
          <a:sy n="81" d="100"/>
        </p:scale>
        <p:origin x="160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D3B9-720C-9344-B109-096BB382BCD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1934E-A197-5B42-BB07-BA1A23463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6BFECD78-3C8E-49F2-8FAB-59489D168ABB}" type="datetimeFigureOut">
              <a:rPr lang="en-US" smtClean="0"/>
              <a:pPr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ll MT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ll M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ll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ll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ll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ll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ll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Data Science in the Humanities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9: Anchoring patterns in human experience</a:t>
            </a:r>
            <a:endParaRPr lang="en-US" dirty="0"/>
          </a:p>
          <a:p>
            <a:r>
              <a:rPr lang="en-US" dirty="0" smtClean="0"/>
              <a:t>March 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Final projects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interesting data science with a real-world dataset that includes unstructured data</a:t>
            </a:r>
          </a:p>
          <a:p>
            <a:r>
              <a:rPr lang="en-US" dirty="0" smtClean="0"/>
              <a:t>History, literature, music, social media, economic life, comic books, restaurant menus</a:t>
            </a:r>
          </a:p>
          <a:p>
            <a:r>
              <a:rPr lang="en-US" dirty="0" smtClean="0"/>
              <a:t>I can help you find material and/or scrape it from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Scheduling yourself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week, and spring break, start brainstorming and looking for data</a:t>
            </a:r>
          </a:p>
          <a:p>
            <a:r>
              <a:rPr lang="en-US" dirty="0" smtClean="0"/>
              <a:t>The week after spring break, email me a one-sentence idea; consider setting up a meeting so I can help.</a:t>
            </a:r>
          </a:p>
          <a:p>
            <a:r>
              <a:rPr lang="en-US" dirty="0" smtClean="0"/>
              <a:t>First week of April we’ll cover “data munging” and web scraping.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9E481"/>
                </a:solidFill>
              </a:rPr>
              <a:t>Target</a:t>
            </a:r>
            <a:endParaRPr lang="en-US" dirty="0">
              <a:solidFill>
                <a:srgbClr val="B9E4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last day of class, a five-minute presentation supported by 2-3 slides.</a:t>
            </a:r>
          </a:p>
          <a:p>
            <a:r>
              <a:rPr lang="en-US" dirty="0" smtClean="0"/>
              <a:t>By Thursday, May 11</a:t>
            </a:r>
            <a:r>
              <a:rPr lang="en-US" baseline="30000" dirty="0" smtClean="0"/>
              <a:t>th</a:t>
            </a:r>
            <a:r>
              <a:rPr lang="en-US" dirty="0" smtClean="0"/>
              <a:t>, a 1,250-word short paper (think “blog post”) supported by a richly documented </a:t>
            </a:r>
            <a:r>
              <a:rPr lang="en-US" dirty="0" err="1" smtClean="0"/>
              <a:t>Jupyter</a:t>
            </a:r>
            <a:r>
              <a:rPr lang="en-US" dirty="0" smtClean="0"/>
              <a:t> notebook and data.</a:t>
            </a:r>
          </a:p>
          <a:p>
            <a:r>
              <a:rPr lang="en-US" dirty="0" smtClean="0"/>
              <a:t>Should we put these on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12820</TotalTime>
  <Words>160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Bell MT</vt:lpstr>
      <vt:lpstr>Calibri</vt:lpstr>
      <vt:lpstr>Arial</vt:lpstr>
      <vt:lpstr> Black </vt:lpstr>
      <vt:lpstr>Data Science in the Humanities</vt:lpstr>
      <vt:lpstr>Final projects</vt:lpstr>
      <vt:lpstr>Scheduling yourself</vt:lpstr>
      <vt:lpstr>Target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the Humanities</dc:title>
  <dc:creator>tunder</dc:creator>
  <cp:lastModifiedBy>Microsoft Office User</cp:lastModifiedBy>
  <cp:revision>74</cp:revision>
  <dcterms:created xsi:type="dcterms:W3CDTF">2017-01-17T14:07:30Z</dcterms:created>
  <dcterms:modified xsi:type="dcterms:W3CDTF">2017-03-14T14:43:57Z</dcterms:modified>
</cp:coreProperties>
</file>