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c8aee90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c8aee90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c8aee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c8aee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up to homepage, you can see search feature and as I mentioned we have kept the design simplistic and consistent with the industry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feature will produce a results page, where you can click on individual cars to view more information about them,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across to locations, users can easily view results by state or by referring to the markers on the google map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our FAQ page, this can either be accessed through the header or by clicking on Need Help?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 the FAQ page is a link to the Contact Us page, which is also accessible through home 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lastly we have the sign in which you will see of in the demonstration.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4c8aee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4c8aee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SKRAM70 -&gt; TestApp -&gt; Tests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c8aee9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c8aee9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6586b02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6586b02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c8aee903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c8aee903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Rentals Project Pitch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68450" y="31886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70 - Team S.K.R.A.M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time: Thursday, 6:00-8:00PM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: Kerry Chu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6557175" y="3231525"/>
            <a:ext cx="23931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Kaushal Kishorbhai Limbasiya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Riley Duggan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Shaleen Dutt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Alana Fitzgerald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Ruoxuan Zhang (Mike)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burndown charts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1597875"/>
            <a:ext cx="4096801" cy="31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4305151" cy="3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Web Layout - Alana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743825" y="1597875"/>
            <a:ext cx="3411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Cohesive design throughout the site, in terms of colour and structure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Formatting is consistent with that of popular websites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92" y="3648598"/>
            <a:ext cx="1836431" cy="11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92" y="3648600"/>
            <a:ext cx="1570583" cy="11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187" y="3648599"/>
            <a:ext cx="2632900" cy="112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9700" y="1344246"/>
            <a:ext cx="3870523" cy="195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/>
          <p:nvPr/>
        </p:nvSpPr>
        <p:spPr>
          <a:xfrm>
            <a:off x="7241625" y="2035975"/>
            <a:ext cx="1085400" cy="456300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7286625" y="2122375"/>
            <a:ext cx="995400" cy="283500"/>
            <a:chOff x="338750" y="2917425"/>
            <a:chExt cx="995400" cy="283500"/>
          </a:xfrm>
        </p:grpSpPr>
        <p:sp>
          <p:nvSpPr>
            <p:cNvPr id="299" name="Google Shape;299;p15"/>
            <p:cNvSpPr/>
            <p:nvPr/>
          </p:nvSpPr>
          <p:spPr>
            <a:xfrm>
              <a:off x="338750" y="2917425"/>
              <a:ext cx="331800" cy="283500"/>
            </a:xfrm>
            <a:prstGeom prst="rect">
              <a:avLst/>
            </a:prstGeom>
            <a:solidFill>
              <a:srgbClr val="0026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70538" y="2917425"/>
              <a:ext cx="331800" cy="2835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002350" y="2917425"/>
              <a:ext cx="331800" cy="283500"/>
            </a:xfrm>
            <a:prstGeom prst="rect">
              <a:avLst/>
            </a:prstGeom>
            <a:solidFill>
              <a:srgbClr val="D5DBE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Results - Alana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93999"/>
            <a:ext cx="6250549" cy="7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 Walkthrough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body" idx="1"/>
          </p:nvPr>
        </p:nvSpPr>
        <p:spPr>
          <a:xfrm>
            <a:off x="1303800" y="1192425"/>
            <a:ext cx="64533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experience:</a:t>
            </a: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Stories Addressed</a:t>
            </a: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customer account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NC01)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Customer sign in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EC01)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Updating customer information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EC02)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Search by availability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PC02)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Car recommendations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(PC05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Show car information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PC01)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View locations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PC08)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 Walkthrough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body" idx="1"/>
          </p:nvPr>
        </p:nvSpPr>
        <p:spPr>
          <a:xfrm>
            <a:off x="1303800" y="1192425"/>
            <a:ext cx="64533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Business Experience:</a:t>
            </a: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Stories Addressed</a:t>
            </a:r>
            <a:r>
              <a:rPr lang="en" sz="1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Staff Portal (B01, B07)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Access Levels (B05)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Update Car Information (SA02)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View Vehicle Returns (RI01)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View Vehicle Demographics (D01)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599300" y="2502600"/>
            <a:ext cx="5945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Car Rentals Project Pitch</vt:lpstr>
      <vt:lpstr>Sprint burndown charts </vt:lpstr>
      <vt:lpstr>Design and Web Layout - Alana</vt:lpstr>
      <vt:lpstr>Unit Testing Results - Alana</vt:lpstr>
      <vt:lpstr>Key User Stories Walkthrough</vt:lpstr>
      <vt:lpstr>Key User Stories Walkthrough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Rentals Project Pitch</dc:title>
  <dc:creator>Shaleen Dutt</dc:creator>
  <cp:lastModifiedBy>Shaleen Dutt</cp:lastModifiedBy>
  <cp:revision>1</cp:revision>
  <dcterms:modified xsi:type="dcterms:W3CDTF">2018-10-25T07:41:11Z</dcterms:modified>
</cp:coreProperties>
</file>