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822-2D22-4D6D-B1AB-B02A1EF5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2CB2-0B4E-4DAD-B6DC-11D931EAA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8CD3-252F-4F43-90E8-E936F1D5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F942-02DE-41E4-8898-502EC1AE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5F26-C262-4072-A9F5-EE52B6E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4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2C8F-73F3-473A-A6B4-D3A7761F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A5B4-49B9-44A9-BCDE-CDFFB433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33BC-17B6-443A-83B9-57BC75CD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EBF3-8758-414F-A8DF-22FF93E7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8C3D-187F-4024-A0F1-002C458E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4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F18-3516-4B20-AB6F-6B921FD7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A98C-CB7C-444C-A037-413BB837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EDCE-94E5-4C13-8BEF-490227B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B166-698B-4F5E-A377-1EF29832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D5FD-A067-43CC-8380-2EFE83D6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284-C156-4F55-958B-563EF128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37F5-9CF0-4D50-A119-BB7F3285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10E8-0968-40F2-8AE2-09D50CFA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B6FF-37BD-42AB-AEAF-957C7D7C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A255-1305-43B2-A27E-D4AD4F9D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A47-7E58-437C-8EC5-3FCF6DAE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4C26-734D-4D47-8AEB-73506CAA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9FCB-4984-4F57-AC8D-E73988D4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0637-04E2-421E-9BB4-A9E1FC07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04A6-B1C8-4612-80FC-B5471FA5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78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FD88-16D8-4E39-B34E-CC45E89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3FE4-52B9-4D54-9089-31D41CE5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A9637-1627-475E-963D-37BB34A4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D5314-2AD0-44E2-8095-200BC7B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57BAB-5D1F-4017-AD2C-004A3001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B639-187F-4B6A-8C7C-10D259C8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97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ABA-B887-4924-8429-741D6192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E5D2-B947-43CF-8D87-1E28C303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EE4D-8606-467A-B6C8-3C8FF40B9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F9330-D262-4304-9057-E9728C76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47E53-40A6-456D-8C9F-3AD47224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6D8FA-AFDD-4BF0-A945-E33DF76B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95470-427C-44B1-91B9-C81BC962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877C9-12E5-482A-B9DA-2D313E24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78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0A25-DBB7-4BC9-BB0F-761336CC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B83B1-402D-4F5F-B1F1-914CCDE9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D78B9-D424-4420-A29B-71235768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C46B8-E5AB-4762-BF28-07195E0B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9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04804-088D-4C58-B350-8CF0C6B2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51ADA-5CE2-4696-9799-03D25CA0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079E-C4D5-4277-A522-2569958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7D9F-D0FC-49EB-AF11-E9BA2F53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74C7-FB44-4716-B1E0-BA2D639C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6504-BEA3-4860-879D-8149810F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9862-C1AE-4A91-9752-303C0210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91445-7C36-4251-A3FD-3CDAE438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C5DFF-721C-4552-9EE1-8570C3C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7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392C-BFA4-44FD-A3AC-9D2D8BFA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E22CD-931C-4F8D-874C-73D9E59CB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2710-77E0-4988-9CB0-1BC2AC74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02CB-EE89-44F9-973C-A22990BB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61A8D-8C3D-4780-A519-DF151CE5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2AC97-F8DB-4533-9310-9ECC8325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2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95528-D093-419C-B3EB-545B460F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0C5-A8A4-477C-A44B-6AC53528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B4D4-9A5B-444D-AB7D-9C4943A3D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A78A-37F2-41BF-890A-69D8D13A8012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CFCD-68D9-4401-93D7-A903A0180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0C91-AC39-46CC-A3C8-AD02D8E6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D746-C706-4F35-A337-421081484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01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C98FB-4091-43D2-BC88-0FD8505F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Dutt</dc:creator>
  <cp:lastModifiedBy>Shaleen Dutt</cp:lastModifiedBy>
  <cp:revision>1</cp:revision>
  <dcterms:created xsi:type="dcterms:W3CDTF">2018-09-06T09:41:20Z</dcterms:created>
  <dcterms:modified xsi:type="dcterms:W3CDTF">2018-09-06T09:43:40Z</dcterms:modified>
</cp:coreProperties>
</file>