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04D1-60DA-4593-8439-B21A2F6D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85AA2-315F-4305-8676-D90968C8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8556-BF33-4681-B51D-5F5DD888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A03D-9F16-460A-AC65-1C3CF55A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0BC5-E374-45C0-A983-8C0FD751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33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512F-2884-4DA9-AAE8-3EE14FB8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1FB6C-E36D-4169-8851-3599B13F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9ED5-C4D9-456E-A7A3-B86E4FD8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E8F2-4E9A-4DAD-8C52-A9F2A5DE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CF39-1607-4073-81D8-5FE8FACA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6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F816E-3FE1-49FD-9855-C7242D3C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F9D9D-42D9-4788-9FDF-AC04F6803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2BC4-F503-4607-92F8-FB11D782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D4EE-8643-4C7B-83C1-0FB6747B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A28D-9B00-4FC2-A9D6-EDD8A267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2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DD02-549B-4D7A-8DE0-FFDDFE86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A07E-2FAE-4351-A0EC-007ADF10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7F91-5494-4F74-90E7-8D7BE11A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31F0-1C29-4683-8E2F-993CEB09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73E-2728-4E84-BEA4-5ABF02D2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58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603-D97C-4A39-8631-BC07AA20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0A63F-3EF9-453F-B3B8-556E9F79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6D59-35CC-475C-81A5-3129CB9C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5BA9-B457-4883-9BB2-C0E53B92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E460-E044-45B6-A6A7-F50953D7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86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0C1-BF57-4925-AF09-D9906737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C788-9E9E-48CF-BE6B-609B827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5E5EB-A0BC-41A7-8CC6-37638F2CC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4E6DA-394D-4B71-9833-A4C09CE2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45EE-D195-4D9A-ACAE-7ACCAA5B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63E0-D1E2-46B2-A4AC-0BC4462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4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C7C2-53D4-4C08-B29B-94850C56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FF30-ABD6-446E-A2FF-90698EB7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8AAD-32CC-43D2-BAAD-07D789A1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82A15-47D6-4B41-B457-5DEFB536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BA12C-58D4-4866-B2D2-1016BEF63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8A50EC-7BEE-4B64-ADC1-F5032504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AA7A3-3738-42AA-B930-8A66118E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BD02E-93AA-4879-8AC5-7F614372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2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1A9B-AA2B-46E9-88C5-7F8E4CB8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B8E24-9EA4-45B4-A57E-7F6B6F38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30DFB-0349-4232-BEEF-784C0F14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7C553-39D4-4F11-85D7-6FF979D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93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7AD1D-B7C6-45D5-A15E-EA050F0C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8A53B-D4C4-4C90-804A-29EB701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971B-1F51-46A0-8B35-83CD6038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1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D3E-9C9E-4DA3-890F-9B9CB714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D3CE-D025-4BC7-A89C-B0D181AB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DBFEC-80A2-45A7-93DF-6D92FDBA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6D2F6-93B0-4F16-B925-6AE77E03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1EF1A-E71E-419A-8764-F20D787E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3EE5-0FE3-4B60-AD1D-45A8580B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6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8577-B3D1-45BD-B38D-097C4424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333B6-26F9-44BD-8597-BD5D46461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A05CD-F85E-42C8-AFF9-C85D2869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36F4-72C5-4A51-9563-645EAAF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EE96-058F-4876-BF4F-CB55D528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93055-1395-44AF-9744-AECA67C7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01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0BE69-382D-4426-B4F8-A4FC2AE2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DED3-854E-43CC-81E7-3AB5AA31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5E6CD-C6AE-406F-B0F6-8CA97334A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8318-F8FD-444D-A1B7-38BEC2F1C171}" type="datetimeFigureOut">
              <a:rPr lang="en-AU" smtClean="0"/>
              <a:t>3/09/2018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CF0B-704B-437E-A35C-CD45FD407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0EBC-D5C8-4001-A9E3-E7D33A7E8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1E7C-A370-4100-9173-5E54CE9279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8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F0876A-E931-4D2B-A535-687892DAA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A541A8-5004-4FA8-A7F8-884E04F65EE3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AU" b="0" dirty="0">
                <a:effectLst/>
              </a:rPr>
              <a:t> 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61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Shaleen Dutt</dc:creator>
  <cp:lastModifiedBy>Shaleen Dutt</cp:lastModifiedBy>
  <cp:revision>1</cp:revision>
  <dcterms:created xsi:type="dcterms:W3CDTF">2018-09-03T08:34:07Z</dcterms:created>
  <dcterms:modified xsi:type="dcterms:W3CDTF">2018-09-03T08:34:40Z</dcterms:modified>
</cp:coreProperties>
</file>