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5d9995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5d9995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 probably would eliminate manager as each store would have their own manager and the only overall manager (ie CEO) probably won’t be dealing with customer enquiries. Fix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/>
        </p:nvSpPr>
        <p:spPr>
          <a:xfrm>
            <a:off x="0" y="0"/>
            <a:ext cx="12192000" cy="7695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 Rental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9663640" y="200054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10632358" y="105129"/>
            <a:ext cx="107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Sign 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8546039" y="199105"/>
            <a:ext cx="11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7454396" y="199105"/>
            <a:ext cx="11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Hire Cars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304373" y="199605"/>
            <a:ext cx="11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 descr="Image result for uk fla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6665" y="295026"/>
            <a:ext cx="358774" cy="179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4"/>
          <p:cNvGrpSpPr/>
          <p:nvPr/>
        </p:nvGrpSpPr>
        <p:grpSpPr>
          <a:xfrm>
            <a:off x="10628951" y="279666"/>
            <a:ext cx="304454" cy="330878"/>
            <a:chOff x="-292034" y="0"/>
            <a:chExt cx="1939200" cy="2210275"/>
          </a:xfrm>
        </p:grpSpPr>
        <p:sp>
          <p:nvSpPr>
            <p:cNvPr id="139" name="Google Shape;139;p14"/>
            <p:cNvSpPr/>
            <p:nvPr/>
          </p:nvSpPr>
          <p:spPr>
            <a:xfrm rot="7952721">
              <a:off x="-18335" y="562049"/>
              <a:ext cx="1391803" cy="1354853"/>
            </a:xfrm>
            <a:prstGeom prst="chord">
              <a:avLst>
                <a:gd name="adj1" fmla="val 2700000"/>
                <a:gd name="adj2" fmla="val 13807316"/>
              </a:avLst>
            </a:prstGeom>
            <a:solidFill>
              <a:srgbClr val="1F3864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05387" y="0"/>
              <a:ext cx="752400" cy="762000"/>
            </a:xfrm>
            <a:prstGeom prst="ellipse">
              <a:avLst/>
            </a:prstGeom>
            <a:solidFill>
              <a:srgbClr val="1F3864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4"/>
          <p:cNvSpPr txBox="1"/>
          <p:nvPr/>
        </p:nvSpPr>
        <p:spPr>
          <a:xfrm>
            <a:off x="1706925" y="1042063"/>
            <a:ext cx="34758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/>
              <a:t>Contact us today!</a:t>
            </a:r>
            <a:endParaRPr sz="2400" b="1"/>
          </a:p>
        </p:txBody>
      </p:sp>
      <p:sp>
        <p:nvSpPr>
          <p:cNvPr id="142" name="Google Shape;142;p14"/>
          <p:cNvSpPr/>
          <p:nvPr/>
        </p:nvSpPr>
        <p:spPr>
          <a:xfrm>
            <a:off x="945750" y="2090775"/>
            <a:ext cx="4712700" cy="33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rgbClr val="999999"/>
                </a:solidFill>
              </a:rPr>
              <a:t>Please type your First name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945750" y="2767775"/>
            <a:ext cx="4712700" cy="33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rgbClr val="B7B7B7"/>
                </a:solidFill>
              </a:rPr>
              <a:t>Please type your last name</a:t>
            </a:r>
            <a:endParaRPr sz="900">
              <a:solidFill>
                <a:srgbClr val="B7B7B7"/>
              </a:solidFill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945750" y="3444775"/>
            <a:ext cx="4712700" cy="33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rgbClr val="999999"/>
                </a:solidFill>
              </a:rPr>
              <a:t>Please type your Email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2337425" y="5486475"/>
            <a:ext cx="1670400" cy="23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>
                <a:solidFill>
                  <a:srgbClr val="FFFFFF"/>
                </a:solidFill>
              </a:rPr>
              <a:t>Submit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2419825" y="5720775"/>
            <a:ext cx="2553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/>
              <a:t>Thanks for submitting!</a:t>
            </a:r>
            <a:endParaRPr sz="1000"/>
          </a:p>
        </p:txBody>
      </p:sp>
      <p:sp>
        <p:nvSpPr>
          <p:cNvPr id="147" name="Google Shape;147;p14"/>
          <p:cNvSpPr txBox="1"/>
          <p:nvPr/>
        </p:nvSpPr>
        <p:spPr>
          <a:xfrm>
            <a:off x="8287675" y="2569175"/>
            <a:ext cx="2258700" cy="4055100"/>
          </a:xfrm>
          <a:prstGeom prst="rect">
            <a:avLst/>
          </a:prstGeom>
          <a:noFill/>
          <a:ln w="9525" cap="flat" cmpd="sng">
            <a:solidFill>
              <a:srgbClr val="D5DB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>
                <a:latin typeface="Verdana"/>
                <a:ea typeface="Verdana"/>
                <a:cs typeface="Verdana"/>
                <a:sym typeface="Verdana"/>
              </a:rPr>
              <a:t>Store name: </a:t>
            </a:r>
            <a:r>
              <a:rPr lang="en-AU" sz="900">
                <a:latin typeface="Verdana"/>
                <a:ea typeface="Verdana"/>
                <a:cs typeface="Verdana"/>
                <a:sym typeface="Verdana"/>
              </a:rPr>
              <a:t>Darlinghurst Store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>
                <a:latin typeface="Verdana"/>
                <a:ea typeface="Verdana"/>
                <a:cs typeface="Verdana"/>
                <a:sym typeface="Verdana"/>
              </a:rPr>
              <a:t>Store address</a:t>
            </a:r>
            <a:r>
              <a:rPr lang="en-AU" sz="900">
                <a:latin typeface="Verdana"/>
                <a:ea typeface="Verdana"/>
                <a:cs typeface="Verdana"/>
                <a:sym typeface="Verdana"/>
              </a:rPr>
              <a:t>: 5844 Linden Land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9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latin typeface="Verdana"/>
                <a:ea typeface="Verdana"/>
                <a:cs typeface="Verdana"/>
                <a:sym typeface="Verdana"/>
              </a:rPr>
              <a:t>tel: 1(11)543 5350184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>
                <a:latin typeface="Verdana"/>
                <a:ea typeface="Verdana"/>
                <a:cs typeface="Verdana"/>
                <a:sym typeface="Verdana"/>
              </a:rPr>
              <a:t>Email</a:t>
            </a:r>
            <a:endParaRPr sz="9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latin typeface="Verdana"/>
                <a:ea typeface="Verdana"/>
                <a:cs typeface="Verdana"/>
                <a:sym typeface="Verdana"/>
              </a:rPr>
              <a:t>zrx724548549@gmail.com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>
                <a:latin typeface="Verdana"/>
                <a:ea typeface="Verdana"/>
                <a:cs typeface="Verdana"/>
                <a:sym typeface="Verdana"/>
              </a:rPr>
              <a:t>Store name:  </a:t>
            </a:r>
            <a:r>
              <a:rPr lang="en-AU" sz="900">
                <a:latin typeface="Verdana"/>
                <a:ea typeface="Verdana"/>
                <a:cs typeface="Verdana"/>
                <a:sym typeface="Verdana"/>
              </a:rPr>
              <a:t>Hervey Bay Store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9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Store address</a:t>
            </a:r>
            <a:r>
              <a:rPr lang="en-A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8734 Oxford Place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9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9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tel: 746-535-0186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9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Email</a:t>
            </a:r>
            <a:endParaRPr sz="9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mayuzumi0093@icloud.com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148" name="Google Shape;148;p14"/>
          <p:cNvCxnSpPr/>
          <p:nvPr/>
        </p:nvCxnSpPr>
        <p:spPr>
          <a:xfrm>
            <a:off x="6487350" y="1985900"/>
            <a:ext cx="0" cy="45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4"/>
          <p:cNvSpPr txBox="1"/>
          <p:nvPr/>
        </p:nvSpPr>
        <p:spPr>
          <a:xfrm>
            <a:off x="5497348" y="200605"/>
            <a:ext cx="11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10273325" y="827300"/>
            <a:ext cx="1480200" cy="1158600"/>
          </a:xfrm>
          <a:prstGeom prst="wedgeRectCallout">
            <a:avLst>
              <a:gd name="adj1" fmla="val -125354"/>
              <a:gd name="adj2" fmla="val -6995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/>
              <a:t>Contact us page can be accessed by clicking “help” button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/>
              <a:t>when you clicked, two options will be shown within a list box,</a:t>
            </a:r>
            <a:r>
              <a:rPr lang="en-AU" sz="800" b="1"/>
              <a:t> consisting of “FAQ” and “Contact us”</a:t>
            </a:r>
            <a:endParaRPr sz="800" b="1"/>
          </a:p>
        </p:txBody>
      </p:sp>
      <p:sp>
        <p:nvSpPr>
          <p:cNvPr id="151" name="Google Shape;151;p14"/>
          <p:cNvSpPr txBox="1"/>
          <p:nvPr/>
        </p:nvSpPr>
        <p:spPr>
          <a:xfrm>
            <a:off x="10632350" y="336900"/>
            <a:ext cx="170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AU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Sign in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0" y="6214531"/>
            <a:ext cx="12192000" cy="648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Need help?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945750" y="4161675"/>
            <a:ext cx="4712700" cy="12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rgbClr val="999999"/>
                </a:solidFill>
              </a:rPr>
              <a:t>Write something...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2613875" y="1596025"/>
            <a:ext cx="11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/>
              <a:t>First Name</a:t>
            </a:r>
            <a:endParaRPr sz="1000"/>
          </a:p>
        </p:txBody>
      </p:sp>
      <p:sp>
        <p:nvSpPr>
          <p:cNvPr id="155" name="Google Shape;155;p14"/>
          <p:cNvSpPr txBox="1"/>
          <p:nvPr/>
        </p:nvSpPr>
        <p:spPr>
          <a:xfrm>
            <a:off x="2613875" y="2398475"/>
            <a:ext cx="11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/>
              <a:t>Last Name</a:t>
            </a:r>
            <a:endParaRPr sz="1000"/>
          </a:p>
        </p:txBody>
      </p:sp>
      <p:sp>
        <p:nvSpPr>
          <p:cNvPr id="156" name="Google Shape;156;p14"/>
          <p:cNvSpPr txBox="1"/>
          <p:nvPr/>
        </p:nvSpPr>
        <p:spPr>
          <a:xfrm>
            <a:off x="2613875" y="3098675"/>
            <a:ext cx="11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/>
              <a:t>Your Email</a:t>
            </a:r>
            <a:endParaRPr sz="1000"/>
          </a:p>
        </p:txBody>
      </p:sp>
      <p:sp>
        <p:nvSpPr>
          <p:cNvPr id="157" name="Google Shape;157;p14"/>
          <p:cNvSpPr txBox="1"/>
          <p:nvPr/>
        </p:nvSpPr>
        <p:spPr>
          <a:xfrm>
            <a:off x="2613875" y="3798875"/>
            <a:ext cx="11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/>
              <a:t>Subject</a:t>
            </a:r>
            <a:endParaRPr sz="1000"/>
          </a:p>
        </p:txBody>
      </p:sp>
      <p:sp>
        <p:nvSpPr>
          <p:cNvPr id="158" name="Google Shape;158;p14"/>
          <p:cNvSpPr txBox="1"/>
          <p:nvPr/>
        </p:nvSpPr>
        <p:spPr>
          <a:xfrm>
            <a:off x="8277025" y="1643750"/>
            <a:ext cx="234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latin typeface="Verdana"/>
                <a:ea typeface="Verdana"/>
                <a:cs typeface="Verdana"/>
                <a:sym typeface="Verdana"/>
              </a:rPr>
              <a:t>Contact information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8716375" y="2177825"/>
            <a:ext cx="140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/>
              <a:t>Feel free to contact us!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Ruoxuan Zhang</cp:lastModifiedBy>
  <cp:revision>1</cp:revision>
  <dcterms:modified xsi:type="dcterms:W3CDTF">2018-09-11T10:34:39Z</dcterms:modified>
</cp:coreProperties>
</file>