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74E3-B2E3-4072-9114-DD1E4E4C4BAC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0DEF-21EA-4083-A321-C10DEC69DF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47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shown on this page is based on the customers inputs, e.g. date and location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0DEF-21EA-4083-A321-C10DEC69DF1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38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2E7-94B4-4652-BD07-C505948C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7F61F-373B-4095-A17C-0B84937D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153D-1445-4B16-A7FA-E0B18E00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FE0A-9AAA-4A2F-A237-1D35DFA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BE05-EEF0-47C4-B0E5-3500BF1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FDFD-C793-4DB8-9042-5219F4A6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D1526-8625-43AE-85D3-626725DE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5F6-BC08-4391-ACA6-E1BB418E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F57E-6D5E-42D2-B319-401E78D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9476-FE8B-4212-8B2E-06D6C978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1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C5FAF-A21B-4902-871D-9E4F9553D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C7C4-FEAF-4711-AA6A-AA5DC068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6834-77EA-4F86-95B5-E7950CAE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905B-A89A-49E8-8A3C-21D4721C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E638-A242-459D-A23E-75AE886A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2D8-EAC8-472A-97CE-3993C69B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7606-B9EB-4F60-8119-B36E9692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62D9-DEB2-4DB9-802E-BC5451CB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04A2-40DE-42A6-A764-4F88037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1B18-1215-431B-B7D9-4230047E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4581-AE53-4EF0-BED1-C3DAF656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1CA4-C3CD-4305-97C2-EE58D860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2FCF-6712-4ACB-80B2-0C9A42CD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D318-1431-483E-9217-347B588D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6A9D-7A75-4822-9F00-072815BF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7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2DB0-C304-4950-A92F-7527809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C965-9522-4244-B99E-CBCEC6D3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8B95-B706-4E88-92CF-83AF7013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5806-11D0-4E4A-86EC-EF1FEE0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1E290-142F-4895-9309-88A9CAA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F3F9A-1BFF-47F3-B145-941A839F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0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13E-5864-448E-ADB7-1C06FC45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C964-42C2-40FB-8147-2802857A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913ED-BF37-4793-858D-C5B0D28D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FAF0E-751D-4508-88A6-6A364114A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4D6AC-9559-4E14-A95B-CFB5933F3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5CBE3-0577-47E4-B4C5-4D5F09D3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4DE73-EBA6-41F5-9BB1-7E36AF87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A64D7-7A43-40C8-AA90-B6F8CFD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9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165-0ABB-4051-8895-EA30BB8A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2CF1-FB05-43EC-92CE-38C5E4FB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55B57-CA5D-4D7B-BD76-A288FF6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081F-F952-4759-85F0-A7E23E90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9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7ADF7-CAD0-424B-B24A-6303A45B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06915-AC82-44FA-AFD1-598A7F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0E5B-8E8D-43E1-8986-B959D47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58F-3D37-4721-97FD-DCE4E0AF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42CA-9A10-40E0-B82B-EDB521EC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9FD1C-24FC-4511-846D-57981B28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8CD9-D62F-4F1A-83C2-3F4D8924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62A6-4F66-4968-828A-F3CDAD5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46F0-1F50-4D85-9C4B-BD44E6A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7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1496-ED86-4C26-8D08-91AE644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2EDDF-16D2-4033-A9F3-03FD1DECE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B69E-E502-4055-BFBB-777FA7EB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DE26-DCDC-4055-9CE2-4DFC4FF6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C3C9-ED8C-4371-AC37-4AC1FB8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AC28-F471-42F0-895F-EEFCC638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7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A8095-152B-4DFF-8412-5C535C5D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6CF8-1412-4977-B8B9-DF317F98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7266-B413-4A9B-B84E-E0B5F88F7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EE2B-CEFF-40EB-B1D4-6B3B9EE9F8B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A20A-3FF6-4697-8561-352261E05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7430-4953-4054-B7D6-2039AD68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FF05-542D-4DC1-B2BE-8F831EF02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1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9519F-2A7B-4ED8-8952-E6F2DDF73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Dutt</dc:creator>
  <cp:lastModifiedBy>Shaleen Dutt</cp:lastModifiedBy>
  <cp:revision>1</cp:revision>
  <dcterms:created xsi:type="dcterms:W3CDTF">2018-09-06T09:42:36Z</dcterms:created>
  <dcterms:modified xsi:type="dcterms:W3CDTF">2018-09-06T09:43:04Z</dcterms:modified>
</cp:coreProperties>
</file>