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49DB37-DC9D-432D-9AC9-798FCAA8FC0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F27CBFD-CDA0-4F7A-89F2-F927AD27FA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flexibility </a:t>
          </a:r>
        </a:p>
      </dgm:t>
    </dgm:pt>
    <dgm:pt modelId="{7596A232-1A1C-476B-B67F-6B6B934C9EB9}" type="parTrans" cxnId="{DB6B0559-E427-4D0B-9CD6-905BDB51C010}">
      <dgm:prSet/>
      <dgm:spPr/>
      <dgm:t>
        <a:bodyPr/>
        <a:lstStyle/>
        <a:p>
          <a:endParaRPr lang="en-US"/>
        </a:p>
      </dgm:t>
    </dgm:pt>
    <dgm:pt modelId="{DB171952-7C11-4E79-B2F2-2AF58DDD48DD}" type="sibTrans" cxnId="{DB6B0559-E427-4D0B-9CD6-905BDB51C01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021B07-A246-452E-80DE-2884B40F2C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productivity </a:t>
          </a:r>
        </a:p>
      </dgm:t>
    </dgm:pt>
    <dgm:pt modelId="{D47E48F3-1D13-4791-81E6-216247E6715B}" type="parTrans" cxnId="{1B0397C3-FC59-41A9-B2C2-1CCFAB97C3B1}">
      <dgm:prSet/>
      <dgm:spPr/>
      <dgm:t>
        <a:bodyPr/>
        <a:lstStyle/>
        <a:p>
          <a:endParaRPr lang="en-US"/>
        </a:p>
      </dgm:t>
    </dgm:pt>
    <dgm:pt modelId="{CF2BDC06-466C-4411-86FA-9E67C871230E}" type="sibTrans" cxnId="{1B0397C3-FC59-41A9-B2C2-1CCFAB97C3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B5E85E-E59E-4AC5-A4F1-1040B8D7DF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Transparency </a:t>
          </a:r>
        </a:p>
      </dgm:t>
    </dgm:pt>
    <dgm:pt modelId="{4F89653B-BFDB-47BC-AFD9-1DBF47C3463F}" type="parTrans" cxnId="{D620F375-9D32-4E03-8C27-E95A8FF53C75}">
      <dgm:prSet/>
      <dgm:spPr/>
      <dgm:t>
        <a:bodyPr/>
        <a:lstStyle/>
        <a:p>
          <a:endParaRPr lang="en-US"/>
        </a:p>
      </dgm:t>
    </dgm:pt>
    <dgm:pt modelId="{0D1E32EE-5BE5-4A83-A406-A7F1A4D3DD9D}" type="sibTrans" cxnId="{D620F375-9D32-4E03-8C27-E95A8FF53C7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8C75E9-BF60-4064-8BC6-4BC2C08E4C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Product Quality</a:t>
          </a:r>
        </a:p>
      </dgm:t>
    </dgm:pt>
    <dgm:pt modelId="{4D810011-52C8-4919-A173-98A1EBC17719}" type="parTrans" cxnId="{D4B1C228-27DB-452B-9F98-226423902888}">
      <dgm:prSet/>
      <dgm:spPr/>
      <dgm:t>
        <a:bodyPr/>
        <a:lstStyle/>
        <a:p>
          <a:endParaRPr lang="en-US"/>
        </a:p>
      </dgm:t>
    </dgm:pt>
    <dgm:pt modelId="{80EE7079-CB18-4604-8D0C-FED2E1D2C18D}" type="sibTrans" cxnId="{D4B1C228-27DB-452B-9F98-226423902888}">
      <dgm:prSet/>
      <dgm:spPr/>
      <dgm:t>
        <a:bodyPr/>
        <a:lstStyle/>
        <a:p>
          <a:endParaRPr lang="en-US"/>
        </a:p>
      </dgm:t>
    </dgm:pt>
    <dgm:pt modelId="{846F9DA6-CB18-4400-98E1-DC79A02F4E0E}" type="pres">
      <dgm:prSet presAssocID="{7749DB37-DC9D-432D-9AC9-798FCAA8FC0E}" presName="root" presStyleCnt="0">
        <dgm:presLayoutVars>
          <dgm:dir/>
          <dgm:resizeHandles val="exact"/>
        </dgm:presLayoutVars>
      </dgm:prSet>
      <dgm:spPr/>
    </dgm:pt>
    <dgm:pt modelId="{5E73FD8A-60EE-4523-B5E1-625DAA870C4D}" type="pres">
      <dgm:prSet presAssocID="{7749DB37-DC9D-432D-9AC9-798FCAA8FC0E}" presName="container" presStyleCnt="0">
        <dgm:presLayoutVars>
          <dgm:dir/>
          <dgm:resizeHandles val="exact"/>
        </dgm:presLayoutVars>
      </dgm:prSet>
      <dgm:spPr/>
    </dgm:pt>
    <dgm:pt modelId="{4177AA75-6B1C-4971-988F-E1A8F0D77378}" type="pres">
      <dgm:prSet presAssocID="{3F27CBFD-CDA0-4F7A-89F2-F927AD27FA08}" presName="compNode" presStyleCnt="0"/>
      <dgm:spPr/>
    </dgm:pt>
    <dgm:pt modelId="{4F89A5DD-D1AA-4FE4-9939-643691B8530D}" type="pres">
      <dgm:prSet presAssocID="{3F27CBFD-CDA0-4F7A-89F2-F927AD27FA08}" presName="iconBgRect" presStyleLbl="bgShp" presStyleIdx="0" presStyleCnt="4"/>
      <dgm:spPr/>
    </dgm:pt>
    <dgm:pt modelId="{4202C8CB-4358-4CC4-A053-C33780B4F051}" type="pres">
      <dgm:prSet presAssocID="{3F27CBFD-CDA0-4F7A-89F2-F927AD27FA0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207BCB4-4CD6-44F2-87A3-44FDE62AD155}" type="pres">
      <dgm:prSet presAssocID="{3F27CBFD-CDA0-4F7A-89F2-F927AD27FA08}" presName="spaceRect" presStyleCnt="0"/>
      <dgm:spPr/>
    </dgm:pt>
    <dgm:pt modelId="{E5EBAE87-1524-410F-9B09-BCCB9189FE62}" type="pres">
      <dgm:prSet presAssocID="{3F27CBFD-CDA0-4F7A-89F2-F927AD27FA08}" presName="textRect" presStyleLbl="revTx" presStyleIdx="0" presStyleCnt="4">
        <dgm:presLayoutVars>
          <dgm:chMax val="1"/>
          <dgm:chPref val="1"/>
        </dgm:presLayoutVars>
      </dgm:prSet>
      <dgm:spPr/>
    </dgm:pt>
    <dgm:pt modelId="{BEE7C5BE-D2DA-4E7A-8760-87DEE6A8C728}" type="pres">
      <dgm:prSet presAssocID="{DB171952-7C11-4E79-B2F2-2AF58DDD48DD}" presName="sibTrans" presStyleLbl="sibTrans2D1" presStyleIdx="0" presStyleCnt="0"/>
      <dgm:spPr/>
    </dgm:pt>
    <dgm:pt modelId="{2D62F1D5-26EE-4E58-BABA-3DB876287296}" type="pres">
      <dgm:prSet presAssocID="{70021B07-A246-452E-80DE-2884B40F2C98}" presName="compNode" presStyleCnt="0"/>
      <dgm:spPr/>
    </dgm:pt>
    <dgm:pt modelId="{B2AEC17C-A7BE-481F-B60A-49FA42C09E99}" type="pres">
      <dgm:prSet presAssocID="{70021B07-A246-452E-80DE-2884B40F2C98}" presName="iconBgRect" presStyleLbl="bgShp" presStyleIdx="1" presStyleCnt="4"/>
      <dgm:spPr/>
    </dgm:pt>
    <dgm:pt modelId="{DC695FC6-12BD-4373-A697-8C7B095F31B0}" type="pres">
      <dgm:prSet presAssocID="{70021B07-A246-452E-80DE-2884B40F2C9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B8EFDD1-9C92-40E8-B02B-9C3DD371C3EE}" type="pres">
      <dgm:prSet presAssocID="{70021B07-A246-452E-80DE-2884B40F2C98}" presName="spaceRect" presStyleCnt="0"/>
      <dgm:spPr/>
    </dgm:pt>
    <dgm:pt modelId="{E677B6B2-E8B8-4434-BFFE-D8F1688674A0}" type="pres">
      <dgm:prSet presAssocID="{70021B07-A246-452E-80DE-2884B40F2C98}" presName="textRect" presStyleLbl="revTx" presStyleIdx="1" presStyleCnt="4">
        <dgm:presLayoutVars>
          <dgm:chMax val="1"/>
          <dgm:chPref val="1"/>
        </dgm:presLayoutVars>
      </dgm:prSet>
      <dgm:spPr/>
    </dgm:pt>
    <dgm:pt modelId="{5695921E-CC70-48B6-A908-FE4D7381E5C1}" type="pres">
      <dgm:prSet presAssocID="{CF2BDC06-466C-4411-86FA-9E67C871230E}" presName="sibTrans" presStyleLbl="sibTrans2D1" presStyleIdx="0" presStyleCnt="0"/>
      <dgm:spPr/>
    </dgm:pt>
    <dgm:pt modelId="{D0359D7D-590E-43F8-AF04-5EE203DA8E22}" type="pres">
      <dgm:prSet presAssocID="{AEB5E85E-E59E-4AC5-A4F1-1040B8D7DF6A}" presName="compNode" presStyleCnt="0"/>
      <dgm:spPr/>
    </dgm:pt>
    <dgm:pt modelId="{FE05CFC2-454A-42F8-B0E1-517E574BB4CC}" type="pres">
      <dgm:prSet presAssocID="{AEB5E85E-E59E-4AC5-A4F1-1040B8D7DF6A}" presName="iconBgRect" presStyleLbl="bgShp" presStyleIdx="2" presStyleCnt="4"/>
      <dgm:spPr/>
    </dgm:pt>
    <dgm:pt modelId="{D2117F60-4269-4B6F-94C8-F74F62253699}" type="pres">
      <dgm:prSet presAssocID="{AEB5E85E-E59E-4AC5-A4F1-1040B8D7DF6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F45C4579-EACD-4BD5-8A5D-7AECA17E061F}" type="pres">
      <dgm:prSet presAssocID="{AEB5E85E-E59E-4AC5-A4F1-1040B8D7DF6A}" presName="spaceRect" presStyleCnt="0"/>
      <dgm:spPr/>
    </dgm:pt>
    <dgm:pt modelId="{4BA7D822-BAF3-4DCD-B6CB-5C4FD8649DE2}" type="pres">
      <dgm:prSet presAssocID="{AEB5E85E-E59E-4AC5-A4F1-1040B8D7DF6A}" presName="textRect" presStyleLbl="revTx" presStyleIdx="2" presStyleCnt="4">
        <dgm:presLayoutVars>
          <dgm:chMax val="1"/>
          <dgm:chPref val="1"/>
        </dgm:presLayoutVars>
      </dgm:prSet>
      <dgm:spPr/>
    </dgm:pt>
    <dgm:pt modelId="{8DE85B1E-17C0-4E24-AD32-27A2E902FDE7}" type="pres">
      <dgm:prSet presAssocID="{0D1E32EE-5BE5-4A83-A406-A7F1A4D3DD9D}" presName="sibTrans" presStyleLbl="sibTrans2D1" presStyleIdx="0" presStyleCnt="0"/>
      <dgm:spPr/>
    </dgm:pt>
    <dgm:pt modelId="{222C3309-ADD8-4803-883C-08FD24C60C83}" type="pres">
      <dgm:prSet presAssocID="{C28C75E9-BF60-4064-8BC6-4BC2C08E4C6E}" presName="compNode" presStyleCnt="0"/>
      <dgm:spPr/>
    </dgm:pt>
    <dgm:pt modelId="{C3A65B1F-D091-40DE-8A3E-25E65DFB8338}" type="pres">
      <dgm:prSet presAssocID="{C28C75E9-BF60-4064-8BC6-4BC2C08E4C6E}" presName="iconBgRect" presStyleLbl="bgShp" presStyleIdx="3" presStyleCnt="4"/>
      <dgm:spPr/>
    </dgm:pt>
    <dgm:pt modelId="{BBAABEA5-A07B-4C90-B2FF-8169AC2E8AE2}" type="pres">
      <dgm:prSet presAssocID="{C28C75E9-BF60-4064-8BC6-4BC2C08E4C6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2356B3DF-F84C-4158-BDAB-662434160466}" type="pres">
      <dgm:prSet presAssocID="{C28C75E9-BF60-4064-8BC6-4BC2C08E4C6E}" presName="spaceRect" presStyleCnt="0"/>
      <dgm:spPr/>
    </dgm:pt>
    <dgm:pt modelId="{4F174689-E88D-4912-9ED6-9C3A9D30F635}" type="pres">
      <dgm:prSet presAssocID="{C28C75E9-BF60-4064-8BC6-4BC2C08E4C6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EBC80D-5A2B-479B-BF97-81F133FEFEEB}" type="presOf" srcId="{7749DB37-DC9D-432D-9AC9-798FCAA8FC0E}" destId="{846F9DA6-CB18-4400-98E1-DC79A02F4E0E}" srcOrd="0" destOrd="0" presId="urn:microsoft.com/office/officeart/2018/2/layout/IconCircleList"/>
    <dgm:cxn modelId="{D4B1C228-27DB-452B-9F98-226423902888}" srcId="{7749DB37-DC9D-432D-9AC9-798FCAA8FC0E}" destId="{C28C75E9-BF60-4064-8BC6-4BC2C08E4C6E}" srcOrd="3" destOrd="0" parTransId="{4D810011-52C8-4919-A173-98A1EBC17719}" sibTransId="{80EE7079-CB18-4604-8D0C-FED2E1D2C18D}"/>
    <dgm:cxn modelId="{377ED270-641A-4DCD-94F9-EAAC6DE3B69E}" type="presOf" srcId="{C28C75E9-BF60-4064-8BC6-4BC2C08E4C6E}" destId="{4F174689-E88D-4912-9ED6-9C3A9D30F635}" srcOrd="0" destOrd="0" presId="urn:microsoft.com/office/officeart/2018/2/layout/IconCircleList"/>
    <dgm:cxn modelId="{D620F375-9D32-4E03-8C27-E95A8FF53C75}" srcId="{7749DB37-DC9D-432D-9AC9-798FCAA8FC0E}" destId="{AEB5E85E-E59E-4AC5-A4F1-1040B8D7DF6A}" srcOrd="2" destOrd="0" parTransId="{4F89653B-BFDB-47BC-AFD9-1DBF47C3463F}" sibTransId="{0D1E32EE-5BE5-4A83-A406-A7F1A4D3DD9D}"/>
    <dgm:cxn modelId="{DB6B0559-E427-4D0B-9CD6-905BDB51C010}" srcId="{7749DB37-DC9D-432D-9AC9-798FCAA8FC0E}" destId="{3F27CBFD-CDA0-4F7A-89F2-F927AD27FA08}" srcOrd="0" destOrd="0" parTransId="{7596A232-1A1C-476B-B67F-6B6B934C9EB9}" sibTransId="{DB171952-7C11-4E79-B2F2-2AF58DDD48DD}"/>
    <dgm:cxn modelId="{AA9C7D7C-FD92-403B-BE9C-B3BBAFF72A56}" type="presOf" srcId="{DB171952-7C11-4E79-B2F2-2AF58DDD48DD}" destId="{BEE7C5BE-D2DA-4E7A-8760-87DEE6A8C728}" srcOrd="0" destOrd="0" presId="urn:microsoft.com/office/officeart/2018/2/layout/IconCircleList"/>
    <dgm:cxn modelId="{5834FB85-CE39-4BAB-9986-9C60F0C01A28}" type="presOf" srcId="{70021B07-A246-452E-80DE-2884B40F2C98}" destId="{E677B6B2-E8B8-4434-BFFE-D8F1688674A0}" srcOrd="0" destOrd="0" presId="urn:microsoft.com/office/officeart/2018/2/layout/IconCircleList"/>
    <dgm:cxn modelId="{1C7A658B-2531-49B1-B64E-F1E752A88D7D}" type="presOf" srcId="{CF2BDC06-466C-4411-86FA-9E67C871230E}" destId="{5695921E-CC70-48B6-A908-FE4D7381E5C1}" srcOrd="0" destOrd="0" presId="urn:microsoft.com/office/officeart/2018/2/layout/IconCircleList"/>
    <dgm:cxn modelId="{B385F4AD-45E6-4DD4-B0CE-5D993921B7CA}" type="presOf" srcId="{AEB5E85E-E59E-4AC5-A4F1-1040B8D7DF6A}" destId="{4BA7D822-BAF3-4DCD-B6CB-5C4FD8649DE2}" srcOrd="0" destOrd="0" presId="urn:microsoft.com/office/officeart/2018/2/layout/IconCircleList"/>
    <dgm:cxn modelId="{E79EBDB7-4789-4F99-A4A7-8BB5A7220C8F}" type="presOf" srcId="{0D1E32EE-5BE5-4A83-A406-A7F1A4D3DD9D}" destId="{8DE85B1E-17C0-4E24-AD32-27A2E902FDE7}" srcOrd="0" destOrd="0" presId="urn:microsoft.com/office/officeart/2018/2/layout/IconCircleList"/>
    <dgm:cxn modelId="{1B0397C3-FC59-41A9-B2C2-1CCFAB97C3B1}" srcId="{7749DB37-DC9D-432D-9AC9-798FCAA8FC0E}" destId="{70021B07-A246-452E-80DE-2884B40F2C98}" srcOrd="1" destOrd="0" parTransId="{D47E48F3-1D13-4791-81E6-216247E6715B}" sibTransId="{CF2BDC06-466C-4411-86FA-9E67C871230E}"/>
    <dgm:cxn modelId="{F02153CA-4088-4501-970A-92BCEA46482E}" type="presOf" srcId="{3F27CBFD-CDA0-4F7A-89F2-F927AD27FA08}" destId="{E5EBAE87-1524-410F-9B09-BCCB9189FE62}" srcOrd="0" destOrd="0" presId="urn:microsoft.com/office/officeart/2018/2/layout/IconCircleList"/>
    <dgm:cxn modelId="{3B562D9A-6959-4F14-AD53-E0A94E86534D}" type="presParOf" srcId="{846F9DA6-CB18-4400-98E1-DC79A02F4E0E}" destId="{5E73FD8A-60EE-4523-B5E1-625DAA870C4D}" srcOrd="0" destOrd="0" presId="urn:microsoft.com/office/officeart/2018/2/layout/IconCircleList"/>
    <dgm:cxn modelId="{8C377DE5-71D5-4BE8-AF37-E7B5FCC546F8}" type="presParOf" srcId="{5E73FD8A-60EE-4523-B5E1-625DAA870C4D}" destId="{4177AA75-6B1C-4971-988F-E1A8F0D77378}" srcOrd="0" destOrd="0" presId="urn:microsoft.com/office/officeart/2018/2/layout/IconCircleList"/>
    <dgm:cxn modelId="{93269F2B-BB0E-483C-9F79-B29BA6360C4F}" type="presParOf" srcId="{4177AA75-6B1C-4971-988F-E1A8F0D77378}" destId="{4F89A5DD-D1AA-4FE4-9939-643691B8530D}" srcOrd="0" destOrd="0" presId="urn:microsoft.com/office/officeart/2018/2/layout/IconCircleList"/>
    <dgm:cxn modelId="{058B13AA-E710-48B5-A60A-E5B032118336}" type="presParOf" srcId="{4177AA75-6B1C-4971-988F-E1A8F0D77378}" destId="{4202C8CB-4358-4CC4-A053-C33780B4F051}" srcOrd="1" destOrd="0" presId="urn:microsoft.com/office/officeart/2018/2/layout/IconCircleList"/>
    <dgm:cxn modelId="{74658440-50FB-4DE0-9676-10E62E564112}" type="presParOf" srcId="{4177AA75-6B1C-4971-988F-E1A8F0D77378}" destId="{B207BCB4-4CD6-44F2-87A3-44FDE62AD155}" srcOrd="2" destOrd="0" presId="urn:microsoft.com/office/officeart/2018/2/layout/IconCircleList"/>
    <dgm:cxn modelId="{A820E0FC-C407-4AFE-9181-81C603238D7D}" type="presParOf" srcId="{4177AA75-6B1C-4971-988F-E1A8F0D77378}" destId="{E5EBAE87-1524-410F-9B09-BCCB9189FE62}" srcOrd="3" destOrd="0" presId="urn:microsoft.com/office/officeart/2018/2/layout/IconCircleList"/>
    <dgm:cxn modelId="{AD2201FB-353A-4509-86D8-D325B2CF7FB1}" type="presParOf" srcId="{5E73FD8A-60EE-4523-B5E1-625DAA870C4D}" destId="{BEE7C5BE-D2DA-4E7A-8760-87DEE6A8C728}" srcOrd="1" destOrd="0" presId="urn:microsoft.com/office/officeart/2018/2/layout/IconCircleList"/>
    <dgm:cxn modelId="{DB558515-D57B-43A6-9978-68AAB866D194}" type="presParOf" srcId="{5E73FD8A-60EE-4523-B5E1-625DAA870C4D}" destId="{2D62F1D5-26EE-4E58-BABA-3DB876287296}" srcOrd="2" destOrd="0" presId="urn:microsoft.com/office/officeart/2018/2/layout/IconCircleList"/>
    <dgm:cxn modelId="{56F6B64E-6E57-441F-BAAF-54B37CF8F056}" type="presParOf" srcId="{2D62F1D5-26EE-4E58-BABA-3DB876287296}" destId="{B2AEC17C-A7BE-481F-B60A-49FA42C09E99}" srcOrd="0" destOrd="0" presId="urn:microsoft.com/office/officeart/2018/2/layout/IconCircleList"/>
    <dgm:cxn modelId="{F7341D3D-C7E8-41BA-B442-463A0D98F742}" type="presParOf" srcId="{2D62F1D5-26EE-4E58-BABA-3DB876287296}" destId="{DC695FC6-12BD-4373-A697-8C7B095F31B0}" srcOrd="1" destOrd="0" presId="urn:microsoft.com/office/officeart/2018/2/layout/IconCircleList"/>
    <dgm:cxn modelId="{FE580FCF-6BE2-4D13-B0C5-C5D67901D708}" type="presParOf" srcId="{2D62F1D5-26EE-4E58-BABA-3DB876287296}" destId="{1B8EFDD1-9C92-40E8-B02B-9C3DD371C3EE}" srcOrd="2" destOrd="0" presId="urn:microsoft.com/office/officeart/2018/2/layout/IconCircleList"/>
    <dgm:cxn modelId="{E7D028EE-54E4-4AC2-A93A-F3BDABB2796B}" type="presParOf" srcId="{2D62F1D5-26EE-4E58-BABA-3DB876287296}" destId="{E677B6B2-E8B8-4434-BFFE-D8F1688674A0}" srcOrd="3" destOrd="0" presId="urn:microsoft.com/office/officeart/2018/2/layout/IconCircleList"/>
    <dgm:cxn modelId="{0D6B3C9F-76BB-4CDB-9E72-42DC991C7444}" type="presParOf" srcId="{5E73FD8A-60EE-4523-B5E1-625DAA870C4D}" destId="{5695921E-CC70-48B6-A908-FE4D7381E5C1}" srcOrd="3" destOrd="0" presId="urn:microsoft.com/office/officeart/2018/2/layout/IconCircleList"/>
    <dgm:cxn modelId="{2BE3A5AA-979A-4EA6-85EF-D5E08131139D}" type="presParOf" srcId="{5E73FD8A-60EE-4523-B5E1-625DAA870C4D}" destId="{D0359D7D-590E-43F8-AF04-5EE203DA8E22}" srcOrd="4" destOrd="0" presId="urn:microsoft.com/office/officeart/2018/2/layout/IconCircleList"/>
    <dgm:cxn modelId="{E6A0827D-A591-48BF-8740-042175B90DF1}" type="presParOf" srcId="{D0359D7D-590E-43F8-AF04-5EE203DA8E22}" destId="{FE05CFC2-454A-42F8-B0E1-517E574BB4CC}" srcOrd="0" destOrd="0" presId="urn:microsoft.com/office/officeart/2018/2/layout/IconCircleList"/>
    <dgm:cxn modelId="{13ADFA93-04A8-4821-910F-9DF9DBBB9E74}" type="presParOf" srcId="{D0359D7D-590E-43F8-AF04-5EE203DA8E22}" destId="{D2117F60-4269-4B6F-94C8-F74F62253699}" srcOrd="1" destOrd="0" presId="urn:microsoft.com/office/officeart/2018/2/layout/IconCircleList"/>
    <dgm:cxn modelId="{24C790FE-9D1F-4005-A630-2C4C815E0DF2}" type="presParOf" srcId="{D0359D7D-590E-43F8-AF04-5EE203DA8E22}" destId="{F45C4579-EACD-4BD5-8A5D-7AECA17E061F}" srcOrd="2" destOrd="0" presId="urn:microsoft.com/office/officeart/2018/2/layout/IconCircleList"/>
    <dgm:cxn modelId="{EBA13EA0-2299-4724-AE7B-ABF5C142CBE6}" type="presParOf" srcId="{D0359D7D-590E-43F8-AF04-5EE203DA8E22}" destId="{4BA7D822-BAF3-4DCD-B6CB-5C4FD8649DE2}" srcOrd="3" destOrd="0" presId="urn:microsoft.com/office/officeart/2018/2/layout/IconCircleList"/>
    <dgm:cxn modelId="{E9C21606-0F58-48BF-B1B2-BE9BF189E96F}" type="presParOf" srcId="{5E73FD8A-60EE-4523-B5E1-625DAA870C4D}" destId="{8DE85B1E-17C0-4E24-AD32-27A2E902FDE7}" srcOrd="5" destOrd="0" presId="urn:microsoft.com/office/officeart/2018/2/layout/IconCircleList"/>
    <dgm:cxn modelId="{87599EED-25FB-4031-8BD7-8219C2E3196B}" type="presParOf" srcId="{5E73FD8A-60EE-4523-B5E1-625DAA870C4D}" destId="{222C3309-ADD8-4803-883C-08FD24C60C83}" srcOrd="6" destOrd="0" presId="urn:microsoft.com/office/officeart/2018/2/layout/IconCircleList"/>
    <dgm:cxn modelId="{76FBC771-FEE6-49B7-9582-7A9E6C52E1B5}" type="presParOf" srcId="{222C3309-ADD8-4803-883C-08FD24C60C83}" destId="{C3A65B1F-D091-40DE-8A3E-25E65DFB8338}" srcOrd="0" destOrd="0" presId="urn:microsoft.com/office/officeart/2018/2/layout/IconCircleList"/>
    <dgm:cxn modelId="{2611EB20-7D04-4B56-9714-0AA3F1BBD9D2}" type="presParOf" srcId="{222C3309-ADD8-4803-883C-08FD24C60C83}" destId="{BBAABEA5-A07B-4C90-B2FF-8169AC2E8AE2}" srcOrd="1" destOrd="0" presId="urn:microsoft.com/office/officeart/2018/2/layout/IconCircleList"/>
    <dgm:cxn modelId="{79290D06-AF4A-4FBB-A3B4-EA87A1EA89A4}" type="presParOf" srcId="{222C3309-ADD8-4803-883C-08FD24C60C83}" destId="{2356B3DF-F84C-4158-BDAB-662434160466}" srcOrd="2" destOrd="0" presId="urn:microsoft.com/office/officeart/2018/2/layout/IconCircleList"/>
    <dgm:cxn modelId="{1F878010-A34D-4FE6-8B0F-9F877427CFA3}" type="presParOf" srcId="{222C3309-ADD8-4803-883C-08FD24C60C83}" destId="{4F174689-E88D-4912-9ED6-9C3A9D30F63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9A5DD-D1AA-4FE4-9939-643691B8530D}">
      <dsp:nvSpPr>
        <dsp:cNvPr id="0" name=""/>
        <dsp:cNvSpPr/>
      </dsp:nvSpPr>
      <dsp:spPr>
        <a:xfrm>
          <a:off x="57854" y="288956"/>
          <a:ext cx="1256182" cy="12561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2C8CB-4358-4CC4-A053-C33780B4F051}">
      <dsp:nvSpPr>
        <dsp:cNvPr id="0" name=""/>
        <dsp:cNvSpPr/>
      </dsp:nvSpPr>
      <dsp:spPr>
        <a:xfrm>
          <a:off x="321652" y="552754"/>
          <a:ext cx="728586" cy="728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BAE87-1524-410F-9B09-BCCB9189FE62}">
      <dsp:nvSpPr>
        <dsp:cNvPr id="0" name=""/>
        <dsp:cNvSpPr/>
      </dsp:nvSpPr>
      <dsp:spPr>
        <a:xfrm>
          <a:off x="1583219" y="288956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More flexibility </a:t>
          </a:r>
        </a:p>
      </dsp:txBody>
      <dsp:txXfrm>
        <a:off x="1583219" y="288956"/>
        <a:ext cx="2961002" cy="1256182"/>
      </dsp:txXfrm>
    </dsp:sp>
    <dsp:sp modelId="{B2AEC17C-A7BE-481F-B60A-49FA42C09E99}">
      <dsp:nvSpPr>
        <dsp:cNvPr id="0" name=""/>
        <dsp:cNvSpPr/>
      </dsp:nvSpPr>
      <dsp:spPr>
        <a:xfrm>
          <a:off x="5060153" y="288956"/>
          <a:ext cx="1256182" cy="12561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95FC6-12BD-4373-A697-8C7B095F31B0}">
      <dsp:nvSpPr>
        <dsp:cNvPr id="0" name=""/>
        <dsp:cNvSpPr/>
      </dsp:nvSpPr>
      <dsp:spPr>
        <a:xfrm>
          <a:off x="5323952" y="552754"/>
          <a:ext cx="728586" cy="728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7B6B2-E8B8-4434-BFFE-D8F1688674A0}">
      <dsp:nvSpPr>
        <dsp:cNvPr id="0" name=""/>
        <dsp:cNvSpPr/>
      </dsp:nvSpPr>
      <dsp:spPr>
        <a:xfrm>
          <a:off x="6585518" y="288956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More productivity </a:t>
          </a:r>
        </a:p>
      </dsp:txBody>
      <dsp:txXfrm>
        <a:off x="6585518" y="288956"/>
        <a:ext cx="2961002" cy="1256182"/>
      </dsp:txXfrm>
    </dsp:sp>
    <dsp:sp modelId="{FE05CFC2-454A-42F8-B0E1-517E574BB4CC}">
      <dsp:nvSpPr>
        <dsp:cNvPr id="0" name=""/>
        <dsp:cNvSpPr/>
      </dsp:nvSpPr>
      <dsp:spPr>
        <a:xfrm>
          <a:off x="57854" y="2178087"/>
          <a:ext cx="1256182" cy="12561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17F60-4269-4B6F-94C8-F74F62253699}">
      <dsp:nvSpPr>
        <dsp:cNvPr id="0" name=""/>
        <dsp:cNvSpPr/>
      </dsp:nvSpPr>
      <dsp:spPr>
        <a:xfrm>
          <a:off x="321652" y="2441886"/>
          <a:ext cx="728586" cy="728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7D822-BAF3-4DCD-B6CB-5C4FD8649DE2}">
      <dsp:nvSpPr>
        <dsp:cNvPr id="0" name=""/>
        <dsp:cNvSpPr/>
      </dsp:nvSpPr>
      <dsp:spPr>
        <a:xfrm>
          <a:off x="1583219" y="2178087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More Transparency </a:t>
          </a:r>
        </a:p>
      </dsp:txBody>
      <dsp:txXfrm>
        <a:off x="1583219" y="2178087"/>
        <a:ext cx="2961002" cy="1256182"/>
      </dsp:txXfrm>
    </dsp:sp>
    <dsp:sp modelId="{C3A65B1F-D091-40DE-8A3E-25E65DFB8338}">
      <dsp:nvSpPr>
        <dsp:cNvPr id="0" name=""/>
        <dsp:cNvSpPr/>
      </dsp:nvSpPr>
      <dsp:spPr>
        <a:xfrm>
          <a:off x="5060153" y="2178087"/>
          <a:ext cx="1256182" cy="12561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ABEA5-A07B-4C90-B2FF-8169AC2E8AE2}">
      <dsp:nvSpPr>
        <dsp:cNvPr id="0" name=""/>
        <dsp:cNvSpPr/>
      </dsp:nvSpPr>
      <dsp:spPr>
        <a:xfrm>
          <a:off x="5323952" y="2441886"/>
          <a:ext cx="728586" cy="7285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74689-E88D-4912-9ED6-9C3A9D30F635}">
      <dsp:nvSpPr>
        <dsp:cNvPr id="0" name=""/>
        <dsp:cNvSpPr/>
      </dsp:nvSpPr>
      <dsp:spPr>
        <a:xfrm>
          <a:off x="6585518" y="2178087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Product Quality</a:t>
          </a:r>
        </a:p>
      </dsp:txBody>
      <dsp:txXfrm>
        <a:off x="6585518" y="2178087"/>
        <a:ext cx="2961002" cy="1256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73A0-F4D0-4F1F-9B78-67E3CA17FF32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8A211D4-B4CD-44AA-9EC2-7041B7F16C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58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73A0-F4D0-4F1F-9B78-67E3CA17FF32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1D4-B4CD-44AA-9EC2-7041B7F16C3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54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73A0-F4D0-4F1F-9B78-67E3CA17FF32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1D4-B4CD-44AA-9EC2-7041B7F16C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82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73A0-F4D0-4F1F-9B78-67E3CA17FF32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1D4-B4CD-44AA-9EC2-7041B7F16C3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58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73A0-F4D0-4F1F-9B78-67E3CA17FF32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1D4-B4CD-44AA-9EC2-7041B7F16C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44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73A0-F4D0-4F1F-9B78-67E3CA17FF32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1D4-B4CD-44AA-9EC2-7041B7F16C3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87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73A0-F4D0-4F1F-9B78-67E3CA17FF32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1D4-B4CD-44AA-9EC2-7041B7F16C3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38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73A0-F4D0-4F1F-9B78-67E3CA17FF32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1D4-B4CD-44AA-9EC2-7041B7F16C3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5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73A0-F4D0-4F1F-9B78-67E3CA17FF32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1D4-B4CD-44AA-9EC2-7041B7F1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73A0-F4D0-4F1F-9B78-67E3CA17FF32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1D4-B4CD-44AA-9EC2-7041B7F16C3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9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2FE73A0-F4D0-4F1F-9B78-67E3CA17FF32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11D4-B4CD-44AA-9EC2-7041B7F16C3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18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E73A0-F4D0-4F1F-9B78-67E3CA17FF32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8A211D4-B4CD-44AA-9EC2-7041B7F16C3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41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C712-0169-379B-D814-F51E195AC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Scrum Agile Team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A144A-51A1-B386-A0D5-4B5DA7CE9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roles on a Scrum Agile Team </a:t>
            </a:r>
          </a:p>
        </p:txBody>
      </p:sp>
    </p:spTree>
    <p:extLst>
      <p:ext uri="{BB962C8B-B14F-4D97-AF65-F5344CB8AC3E}">
        <p14:creationId xmlns:p14="http://schemas.microsoft.com/office/powerpoint/2010/main" val="397536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5F61-E8D3-C565-D81C-9DE1964F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585C-8C37-414C-8477-8BEDB4D35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Responsible for maximizing return on investment.</a:t>
            </a:r>
          </a:p>
          <a:p>
            <a:r>
              <a:rPr lang="en-US" dirty="0"/>
              <a:t>Provide user story criteria </a:t>
            </a:r>
          </a:p>
          <a:p>
            <a:r>
              <a:rPr lang="en-US" dirty="0"/>
              <a:t>Owns and manage product backlog</a:t>
            </a:r>
          </a:p>
          <a:p>
            <a:r>
              <a:rPr lang="en-US" dirty="0"/>
              <a:t>Make decisions on release date. </a:t>
            </a:r>
          </a:p>
          <a:p>
            <a:r>
              <a:rPr lang="en-US" dirty="0"/>
              <a:t>Coordinate with scrum master</a:t>
            </a:r>
          </a:p>
          <a:p>
            <a:pPr marL="0" indent="0">
              <a:buNone/>
            </a:pPr>
            <a:r>
              <a:rPr lang="en-US" dirty="0"/>
              <a:t>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4470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D0DB-BFD3-558C-5D22-A803B5A3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1282F-8A40-CFBC-6EED-8C27D9082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leader who encourage the development of the team</a:t>
            </a:r>
          </a:p>
          <a:p>
            <a:r>
              <a:rPr lang="en-US" dirty="0"/>
              <a:t>Protect the team from issues that might hinder them from completing the task. </a:t>
            </a:r>
          </a:p>
          <a:p>
            <a:r>
              <a:rPr lang="en-US" dirty="0"/>
              <a:t>A coach who understand the SDLC through and through. </a:t>
            </a:r>
          </a:p>
          <a:p>
            <a:r>
              <a:rPr lang="en-US" dirty="0"/>
              <a:t>Coach the team on all the rules and method regarding the agile process .</a:t>
            </a:r>
          </a:p>
        </p:txBody>
      </p:sp>
    </p:spTree>
    <p:extLst>
      <p:ext uri="{BB962C8B-B14F-4D97-AF65-F5344CB8AC3E}">
        <p14:creationId xmlns:p14="http://schemas.microsoft.com/office/powerpoint/2010/main" val="241223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12DD-E9A9-AB2F-B2B1-B5CB6DAC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development Team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741F7-75CD-6E0D-0AAA-2B250E6A8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Responsible for coding the program base of client's criteria handed down by the product owner.</a:t>
            </a:r>
          </a:p>
          <a:p>
            <a:r>
              <a:rPr lang="en-US" dirty="0"/>
              <a:t>Includes Testers and developer who programs and Quality assurance testers. </a:t>
            </a:r>
          </a:p>
          <a:p>
            <a:r>
              <a:rPr lang="en-US" dirty="0"/>
              <a:t>Understand backlog and know how to utilize resources. </a:t>
            </a:r>
          </a:p>
          <a:p>
            <a:r>
              <a:rPr lang="en-US" dirty="0"/>
              <a:t>Possess skillset necessary to work in different team environment.</a:t>
            </a:r>
          </a:p>
        </p:txBody>
      </p:sp>
    </p:spTree>
    <p:extLst>
      <p:ext uri="{BB962C8B-B14F-4D97-AF65-F5344CB8AC3E}">
        <p14:creationId xmlns:p14="http://schemas.microsoft.com/office/powerpoint/2010/main" val="7468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E016-EB43-2DA0-A2E7-C8A298B6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Software Development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A6242-7462-F93A-A035-D70EBF637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727"/>
            <a:ext cx="9603275" cy="3703782"/>
          </a:xfrm>
        </p:spPr>
        <p:txBody>
          <a:bodyPr>
            <a:normAutofit fontScale="5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Customer satisfaction by early and continuous delivery of valuable software.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Welcome changing requirements, even in late development.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Deliver working software frequently (weeks rather than months).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Close, daily cooperation between business people and developers.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Projects are built around motivated individuals, who should be trusted.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Face-to-face conversation is the best form of communication (co-location).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Working software is the primary measure of progress.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Sustainable development, able to maintain a constant pace.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Continuous attention to technical excellence and good design.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Simplicity - the art of maximizing the amount of work not done—is essential.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Best architectures, requirements, and designs emerge from self-organizing teams.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Regularly, the team reflects on how to become more effective, and adjusts accordingly.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2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BE35-AB4A-40FF-DF96-9D121CEC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Development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78A51-478C-68F8-31B7-519C870E2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 from clients, product backlog, sprint backlog, user feedback, scope and stakeholder feedback. </a:t>
            </a:r>
          </a:p>
          <a:p>
            <a:r>
              <a:rPr lang="en-US" dirty="0"/>
              <a:t>Development of software </a:t>
            </a:r>
          </a:p>
          <a:p>
            <a:r>
              <a:rPr lang="en-US" dirty="0"/>
              <a:t>Testing the product </a:t>
            </a:r>
          </a:p>
          <a:p>
            <a:r>
              <a:rPr lang="en-US" dirty="0"/>
              <a:t>Finish product presented to product owner for feedback </a:t>
            </a:r>
          </a:p>
          <a:p>
            <a:r>
              <a:rPr lang="en-US" dirty="0"/>
              <a:t>Feedback from clients and product owner </a:t>
            </a:r>
          </a:p>
          <a:p>
            <a:r>
              <a:rPr lang="en-US" dirty="0"/>
              <a:t>Fixing, correcting or adding changes to product.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9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C183-BC73-947D-B920-4DB1FDFCF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CA7D4-709F-1ABE-B059-2FADE7BBB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waterfall model is a step-by-step process with little room for changes.</a:t>
            </a:r>
          </a:p>
          <a:p>
            <a:r>
              <a:rPr lang="en-US" dirty="0"/>
              <a:t>It’s a top-down system 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Implementing </a:t>
            </a:r>
          </a:p>
          <a:p>
            <a:r>
              <a:rPr lang="en-US" dirty="0"/>
              <a:t>Testing </a:t>
            </a:r>
          </a:p>
          <a:p>
            <a:r>
              <a:rPr lang="en-US" dirty="0"/>
              <a:t>Maintenance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37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428D-5CA1-8B07-BC36-27D73FDD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 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47BA7-6143-00DF-C927-42149738D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with this model compared to scrum agile approach the requirements are concrete. Its like a tunnel vision, all the requirements are assets need for the operation of the finish product.</a:t>
            </a:r>
          </a:p>
          <a:p>
            <a:r>
              <a:rPr lang="en-US" dirty="0"/>
              <a:t>Lack flexibility</a:t>
            </a:r>
          </a:p>
          <a:p>
            <a:r>
              <a:rPr lang="en-US" dirty="0"/>
              <a:t>Longer delivery time</a:t>
            </a:r>
          </a:p>
          <a:p>
            <a:r>
              <a:rPr lang="en-US" dirty="0"/>
              <a:t>Requirement phase may be hard for clients to understand their needs.</a:t>
            </a:r>
          </a:p>
        </p:txBody>
      </p:sp>
    </p:spTree>
    <p:extLst>
      <p:ext uri="{BB962C8B-B14F-4D97-AF65-F5344CB8AC3E}">
        <p14:creationId xmlns:p14="http://schemas.microsoft.com/office/powerpoint/2010/main" val="282239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ED35-6894-CACD-5DF6-EE0F4C33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Factors when choosing the agile method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6285F5-95BB-8CCA-C6C3-6B1CC705E4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128115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50206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101</TotalTime>
  <Words>420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Scrum Agile Team </vt:lpstr>
      <vt:lpstr>Product Owner</vt:lpstr>
      <vt:lpstr>Scrum Master</vt:lpstr>
      <vt:lpstr>The development Team </vt:lpstr>
      <vt:lpstr>Agile Software Development Principles</vt:lpstr>
      <vt:lpstr>Agile Development Approach </vt:lpstr>
      <vt:lpstr>Waterfall Model</vt:lpstr>
      <vt:lpstr>Waterfall Model continue…</vt:lpstr>
      <vt:lpstr>Factors when choosing the agile method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Agile Team </dc:title>
  <dc:creator>Redleaf Truth</dc:creator>
  <cp:lastModifiedBy>Redleaf Truth</cp:lastModifiedBy>
  <cp:revision>3</cp:revision>
  <dcterms:created xsi:type="dcterms:W3CDTF">2022-08-22T01:40:05Z</dcterms:created>
  <dcterms:modified xsi:type="dcterms:W3CDTF">2022-08-22T03:21:10Z</dcterms:modified>
</cp:coreProperties>
</file>