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154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97225503062117"/>
          <c:y val="0.0266529599114351"/>
          <c:w val="0.899488298337708"/>
          <c:h val="0.9076214051167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Fan-i n 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Dynamic Analysis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History-Based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2.0</c:v>
                </c:pt>
                <c:pt idx="9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Clone Detection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1.0</c:v>
                </c:pt>
                <c:pt idx="1">
                  <c:v>0.0</c:v>
                </c:pt>
                <c:pt idx="2">
                  <c:v>1.0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5.0</c:v>
                </c:pt>
                <c:pt idx="7">
                  <c:v>0.0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Clustering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0.0</c:v>
                </c:pt>
                <c:pt idx="6">
                  <c:v>1.0</c:v>
                </c:pt>
                <c:pt idx="7">
                  <c:v>3.0</c:v>
                </c:pt>
                <c:pt idx="8">
                  <c:v>2.0</c:v>
                </c:pt>
                <c:pt idx="9">
                  <c:v>0.0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Random Walk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1.0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Formal Concept Analysis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0.0</c:v>
                </c:pt>
                <c:pt idx="4">
                  <c:v>1.0</c:v>
                </c:pt>
                <c:pt idx="5">
                  <c:v>3.0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0.0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Natural Language Processing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Program Dependence Analysis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Sheet1!$J$2:$J$11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Aspectizable Interface 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Sheet1!$K$2:$K$11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  <c:pt idx="6">
                  <c:v>2.0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Model Driven Development 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Sheet1!$L$2:$L$11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Slide Extraction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Sheet1!$M$2:$M$11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ROLE SUPERIMPOSITION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Sheet1!$N$2:$N$11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DataFlow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Sheet1!$O$2:$O$11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Concern Graph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Sheet1!$P$2:$P$11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9949224"/>
        <c:axId val="479952168"/>
      </c:barChart>
      <c:catAx>
        <c:axId val="479949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9952168"/>
        <c:crosses val="autoZero"/>
        <c:auto val="1"/>
        <c:lblAlgn val="ctr"/>
        <c:lblOffset val="100"/>
        <c:noMultiLvlLbl val="0"/>
      </c:catAx>
      <c:valAx>
        <c:axId val="479952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99492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97225503062117"/>
          <c:y val="0.0266529599114351"/>
          <c:w val="0.513275371828521"/>
          <c:h val="0.6059202957207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Fan-i n 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Dynamic Analysis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History-Based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2.0</c:v>
                </c:pt>
                <c:pt idx="9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Clone Detection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1.0</c:v>
                </c:pt>
                <c:pt idx="1">
                  <c:v>0.0</c:v>
                </c:pt>
                <c:pt idx="2">
                  <c:v>1.0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5.0</c:v>
                </c:pt>
                <c:pt idx="7">
                  <c:v>0.0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Clustering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0.0</c:v>
                </c:pt>
                <c:pt idx="6">
                  <c:v>1.0</c:v>
                </c:pt>
                <c:pt idx="7">
                  <c:v>3.0</c:v>
                </c:pt>
                <c:pt idx="8">
                  <c:v>2.0</c:v>
                </c:pt>
                <c:pt idx="9">
                  <c:v>0.0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Random Walk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1.0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Formal Concept Analysis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0.0</c:v>
                </c:pt>
                <c:pt idx="4">
                  <c:v>1.0</c:v>
                </c:pt>
                <c:pt idx="5">
                  <c:v>3.0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0.0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Natural Language Processing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Program Dependence Analysis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Sheet1!$J$2:$J$11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Aspectizable Interface 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Sheet1!$K$2:$K$11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  <c:pt idx="6">
                  <c:v>2.0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Model Driven Development 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Sheet1!$L$2:$L$11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Slide Extraction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Sheet1!$M$2:$M$11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ROLE SUPERIMPOSITION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Sheet1!$N$2:$N$11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DataFlow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Sheet1!$O$2:$O$11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Concern Graph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2002.0</c:v>
                </c:pt>
                <c:pt idx="1">
                  <c:v>2003.0</c:v>
                </c:pt>
                <c:pt idx="2">
                  <c:v>2004.0</c:v>
                </c:pt>
                <c:pt idx="3">
                  <c:v>2005.0</c:v>
                </c:pt>
                <c:pt idx="4">
                  <c:v>2006.0</c:v>
                </c:pt>
                <c:pt idx="5">
                  <c:v>2007.0</c:v>
                </c:pt>
                <c:pt idx="6">
                  <c:v>2008.0</c:v>
                </c:pt>
                <c:pt idx="7">
                  <c:v>2009.0</c:v>
                </c:pt>
                <c:pt idx="8">
                  <c:v>2010.0</c:v>
                </c:pt>
                <c:pt idx="9">
                  <c:v>2011.0</c:v>
                </c:pt>
              </c:numCache>
            </c:numRef>
          </c:cat>
          <c:val>
            <c:numRef>
              <c:f>Sheet1!$P$2:$P$11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8768120"/>
        <c:axId val="582553992"/>
      </c:barChart>
      <c:catAx>
        <c:axId val="568768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82553992"/>
        <c:crosses val="autoZero"/>
        <c:auto val="1"/>
        <c:lblAlgn val="ctr"/>
        <c:lblOffset val="100"/>
        <c:noMultiLvlLbl val="0"/>
      </c:catAx>
      <c:valAx>
        <c:axId val="582553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876812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32936242344707"/>
          <c:y val="0.0281493841269391"/>
          <c:w val="0.276785979877515"/>
          <c:h val="0.86300633058223"/>
        </c:manualLayout>
      </c:layout>
      <c:overlay val="0"/>
      <c:txPr>
        <a:bodyPr/>
        <a:lstStyle/>
        <a:p>
          <a:pPr>
            <a:defRPr sz="900" kern="100" cap="none" spc="0" normalizeH="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7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0DD9-E845-0746-B19E-667D22F97153}" type="datetimeFigureOut">
              <a:rPr lang="en-US" smtClean="0"/>
              <a:t>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5B91B-6E30-974A-BDC1-AC92F72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387218"/>
              </p:ext>
            </p:extLst>
          </p:nvPr>
        </p:nvGraphicFramePr>
        <p:xfrm>
          <a:off x="-201576" y="0"/>
          <a:ext cx="9144000" cy="676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331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457698"/>
              </p:ext>
            </p:extLst>
          </p:nvPr>
        </p:nvGraphicFramePr>
        <p:xfrm>
          <a:off x="0" y="90534"/>
          <a:ext cx="9144000" cy="676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542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Durelli</dc:creator>
  <cp:lastModifiedBy>Rafael Durelli</cp:lastModifiedBy>
  <cp:revision>14</cp:revision>
  <dcterms:created xsi:type="dcterms:W3CDTF">2012-02-25T19:08:40Z</dcterms:created>
  <dcterms:modified xsi:type="dcterms:W3CDTF">2012-02-26T12:44:39Z</dcterms:modified>
</cp:coreProperties>
</file>