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Base de Dados </a:t>
            </a:r>
            <a:r>
              <a:rPr lang="en-US" dirty="0" err="1" smtClean="0"/>
              <a:t>Eletrônicas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Base de Dados Eletrônicas_x000d_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IEEE</c:v>
                </c:pt>
                <c:pt idx="1">
                  <c:v>ACM</c:v>
                </c:pt>
                <c:pt idx="2">
                  <c:v>Scopus</c:v>
                </c:pt>
                <c:pt idx="3">
                  <c:v>Springer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23.0</c:v>
                </c:pt>
                <c:pt idx="1">
                  <c:v>22.0</c:v>
                </c:pt>
                <c:pt idx="2">
                  <c:v>16.0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6689-75C5-964E-A8F0-A60F69890CED}" type="datetimeFigureOut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BFF3-1769-DE41-ABB1-483FD4EA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949129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65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Durelli</dc:creator>
  <cp:lastModifiedBy>Rafael Durelli</cp:lastModifiedBy>
  <cp:revision>5</cp:revision>
  <dcterms:created xsi:type="dcterms:W3CDTF">2012-04-17T00:57:19Z</dcterms:created>
  <dcterms:modified xsi:type="dcterms:W3CDTF">2012-04-17T02:35:07Z</dcterms:modified>
</cp:coreProperties>
</file>