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CE866A-709E-489A-ADD5-AD2B224117FB}">
          <p14:sldIdLst>
            <p14:sldId id="256"/>
            <p14:sldId id="257"/>
            <p14:sldId id="258"/>
          </p14:sldIdLst>
        </p14:section>
        <p14:section name="Untitled Section" id="{06430521-AD73-4B97-A132-114168232D8E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0AAB-0055-5C0E-815C-3CD36BE79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60EE5-9227-7344-66E8-F834DDCED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88719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8850-6D0E-CEA2-4D70-9EA94DD3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Queries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08F70-7BA4-A7DC-7642-C4353696B0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2062" y="2295315"/>
            <a:ext cx="95772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your design responsive by adjusting styles based on the screen size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@media (max-width: 600px)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body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    font-size: 14px;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3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6B22-126B-D867-4DBB-CFF49D07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30" y="1986116"/>
            <a:ext cx="10355327" cy="1050003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7985-6D41-D03C-7D45-C525C010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89893" y="3821882"/>
            <a:ext cx="4316151" cy="114064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Durga R</a:t>
            </a:r>
          </a:p>
          <a:p>
            <a:r>
              <a:rPr lang="en-IN" dirty="0"/>
              <a:t>BCA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r>
              <a:rPr lang="en-IN" dirty="0"/>
              <a:t>Govt Arts and Science College . </a:t>
            </a:r>
            <a:r>
              <a:rPr lang="en-IN" sz="1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IN" sz="1000" dirty="0" err="1">
                <a:latin typeface="Arial" panose="020B0604020202020204" pitchFamily="34" charset="0"/>
                <a:cs typeface="Arial" panose="020B0604020202020204" pitchFamily="34" charset="0"/>
              </a:rPr>
              <a:t>Mutlur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34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3160-B38F-E95D-CB28-FD6A213B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1022555"/>
            <a:ext cx="10353761" cy="1326321"/>
          </a:xfrm>
        </p:spPr>
        <p:txBody>
          <a:bodyPr/>
          <a:lstStyle/>
          <a:p>
            <a:r>
              <a:rPr lang="en-IN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ECF1-51F8-2DE8-2E3A-D4615AAEC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152" y="2803986"/>
            <a:ext cx="8731045" cy="2826016"/>
          </a:xfrm>
        </p:spPr>
        <p:txBody>
          <a:bodyPr>
            <a:normAutofit/>
          </a:bodyPr>
          <a:lstStyle/>
          <a:p>
            <a:r>
              <a:rPr lang="en-US" dirty="0"/>
              <a:t>CSS (Cascading Style Sheets) is used to </a:t>
            </a:r>
            <a:r>
              <a:rPr lang="en-US" b="1" dirty="0"/>
              <a:t>style</a:t>
            </a:r>
            <a:r>
              <a:rPr lang="en-US" dirty="0"/>
              <a:t> and </a:t>
            </a:r>
            <a:r>
              <a:rPr lang="en-US" b="1" dirty="0"/>
              <a:t>layout</a:t>
            </a:r>
            <a:r>
              <a:rPr lang="en-US" dirty="0"/>
              <a:t> HTML elements. You can control things like colors, fonts, spacing, positioning, animations, responsiveness,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54321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FE60-A9E4-BEDC-FEEA-5102D8E2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Concepts in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B7F8B-B308-E013-8543-A6261890B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Selectors</a:t>
            </a:r>
          </a:p>
          <a:p>
            <a:r>
              <a:rPr lang="en-IN" dirty="0"/>
              <a:t>Properties and Values</a:t>
            </a:r>
          </a:p>
          <a:p>
            <a:r>
              <a:rPr lang="en-IN" dirty="0"/>
              <a:t>Classes and IDs</a:t>
            </a:r>
          </a:p>
          <a:p>
            <a:r>
              <a:rPr lang="en-IN" dirty="0"/>
              <a:t>Box Model</a:t>
            </a:r>
          </a:p>
          <a:p>
            <a:r>
              <a:rPr lang="en-IN" dirty="0"/>
              <a:t>Positioning</a:t>
            </a:r>
          </a:p>
          <a:p>
            <a:r>
              <a:rPr lang="en-IN" dirty="0"/>
              <a:t>Flexbox and Grid</a:t>
            </a:r>
          </a:p>
          <a:p>
            <a:r>
              <a:rPr lang="en-IN" dirty="0"/>
              <a:t>Media Queries</a:t>
            </a:r>
          </a:p>
        </p:txBody>
      </p:sp>
    </p:spTree>
    <p:extLst>
      <p:ext uri="{BB962C8B-B14F-4D97-AF65-F5344CB8AC3E}">
        <p14:creationId xmlns:p14="http://schemas.microsoft.com/office/powerpoint/2010/main" val="101710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C1C1-C151-F401-8E3B-C150B8E2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Selectors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F71E70-9431-D690-4A21-4B2F8C4534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1548" y="2340313"/>
            <a:ext cx="104418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used to "select" the HTML elements you want to style.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p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color: red;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</a:t>
            </a:r>
            <a:r>
              <a:rPr lang="en-US" sz="1800" dirty="0"/>
              <a:t>hanges the text color of all&lt;p&gt; </a:t>
            </a:r>
            <a:r>
              <a:rPr lang="en-IN" sz="1800" dirty="0"/>
              <a:t>tags to red.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1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E0A0-5A70-CBF8-5244-1ADE9A74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 and Values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B5A029-20AF-16CB-BCAE-B7A39C710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150" y="2287179"/>
            <a:ext cx="103537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selecting an element, you can define its style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p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font-size: 16px;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color: blue;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8A70-EDF0-92DC-71C5-8A8A493D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EAF90-52E5-E77A-8102-A0046938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566" y="2037070"/>
            <a:ext cx="9636218" cy="369513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Class</a:t>
            </a:r>
            <a:r>
              <a:rPr lang="en-US" dirty="0"/>
              <a:t>: Apply styles to multiple elements by using a class. You use a . t</a:t>
            </a:r>
            <a:r>
              <a:rPr lang="en-IN" dirty="0"/>
              <a:t>o denote a class</a:t>
            </a:r>
          </a:p>
          <a:p>
            <a:endParaRPr lang="en-IN" dirty="0"/>
          </a:p>
          <a:p>
            <a:r>
              <a:rPr lang="en-US" b="1" dirty="0"/>
              <a:t>ID</a:t>
            </a:r>
            <a:r>
              <a:rPr lang="en-US" dirty="0"/>
              <a:t>: Apply styles to a specific element using an ID. You use a # to denote a ID</a:t>
            </a:r>
          </a:p>
          <a:p>
            <a:r>
              <a:rPr lang="en-US" dirty="0"/>
              <a:t>Example</a:t>
            </a:r>
          </a:p>
          <a:p>
            <a:r>
              <a:rPr lang="en-US" dirty="0"/>
              <a:t>.button {</a:t>
            </a:r>
          </a:p>
          <a:p>
            <a:r>
              <a:rPr lang="en-US" dirty="0"/>
              <a:t>    background-color: green;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#header {</a:t>
            </a:r>
          </a:p>
          <a:p>
            <a:r>
              <a:rPr lang="en-US" dirty="0"/>
              <a:t>    font-size: 24px;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08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FA46-9544-FAB2-46B3-1629B637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Box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67D63B-A270-91FD-BE08-A60EBF142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9255" y="2207672"/>
            <a:ext cx="82628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element is a box. This includes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div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padding: 10px;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border: 1px solid black;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    margin: 15px;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FE41-0EAF-497D-FA6B-DAA32308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Positioning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5B8045-DB7D-DF92-5FD9-FF6EFD8E2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6140" y="1679096"/>
            <a:ext cx="94690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change how an element is positioned within its parent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static, relative, absolute, fixed, and sticky.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.container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position: relative;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.child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position: absolute;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top: 20px;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left: 30px;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0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CCD1-D7D8-CC4E-F123-6FCDEC56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Flexbox and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4FA9-A2A8-04AC-8E92-C4C19C59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are layout systems for creating responsive and complex layouts.</a:t>
            </a:r>
          </a:p>
          <a:p>
            <a:r>
              <a:rPr lang="en-US" b="1" dirty="0"/>
              <a:t>Flexbox</a:t>
            </a:r>
            <a:r>
              <a:rPr lang="en-US" dirty="0"/>
              <a:t> is great for simple 1D layouts (horizontal or vertical).</a:t>
            </a:r>
          </a:p>
          <a:p>
            <a:r>
              <a:rPr lang="en-US" b="1" dirty="0"/>
              <a:t>CSS Grid</a:t>
            </a:r>
            <a:r>
              <a:rPr lang="en-US" dirty="0"/>
              <a:t> is for more complex 2D layouts.</a:t>
            </a:r>
          </a:p>
          <a:p>
            <a:r>
              <a:rPr lang="en-US" dirty="0"/>
              <a:t>Example of Flexbox:</a:t>
            </a:r>
          </a:p>
          <a:p>
            <a:pPr marL="0" indent="0">
              <a:buNone/>
            </a:pPr>
            <a:r>
              <a:rPr lang="en-US" dirty="0"/>
              <a:t>.container {</a:t>
            </a:r>
          </a:p>
          <a:p>
            <a:pPr marL="0" indent="0">
              <a:buNone/>
            </a:pPr>
            <a:r>
              <a:rPr lang="en-US" dirty="0"/>
              <a:t>    display: flex;</a:t>
            </a:r>
          </a:p>
          <a:p>
            <a:pPr marL="0" indent="0">
              <a:buNone/>
            </a:pPr>
            <a:r>
              <a:rPr lang="en-US" dirty="0"/>
              <a:t>    justify-content: space-between;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43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</TotalTime>
  <Words>398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CSS </vt:lpstr>
      <vt:lpstr>CSS</vt:lpstr>
      <vt:lpstr>Basic Concepts in CSS</vt:lpstr>
      <vt:lpstr>Selectors</vt:lpstr>
      <vt:lpstr>Properties and Values</vt:lpstr>
      <vt:lpstr>Classes and IDs</vt:lpstr>
      <vt:lpstr>Box Model</vt:lpstr>
      <vt:lpstr>Positioning</vt:lpstr>
      <vt:lpstr>Flexbox and Grid</vt:lpstr>
      <vt:lpstr>Media Queries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Vasanthakumar B</dc:creator>
  <cp:lastModifiedBy>Vasanthakumar B</cp:lastModifiedBy>
  <cp:revision>1</cp:revision>
  <dcterms:created xsi:type="dcterms:W3CDTF">2025-08-27T15:48:55Z</dcterms:created>
  <dcterms:modified xsi:type="dcterms:W3CDTF">2025-08-27T16:45:52Z</dcterms:modified>
</cp:coreProperties>
</file>