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01" r:id="rId4"/>
    <p:sldId id="302" r:id="rId5"/>
    <p:sldId id="303" r:id="rId6"/>
    <p:sldId id="304" r:id="rId7"/>
    <p:sldId id="305" r:id="rId8"/>
    <p:sldId id="306" r:id="rId9"/>
    <p:sldId id="307" r:id="rId10"/>
    <p:sldId id="308" r:id="rId11"/>
    <p:sldId id="309" r:id="rId12"/>
    <p:sldId id="310" r:id="rId13"/>
    <p:sldId id="311" r:id="rId14"/>
    <p:sldId id="312" r:id="rId15"/>
    <p:sldId id="313" r:id="rId16"/>
    <p:sldId id="347" r:id="rId17"/>
    <p:sldId id="348" r:id="rId18"/>
    <p:sldId id="349" r:id="rId19"/>
    <p:sldId id="350" r:id="rId20"/>
    <p:sldId id="351" r:id="rId21"/>
    <p:sldId id="352" r:id="rId22"/>
    <p:sldId id="353" r:id="rId23"/>
    <p:sldId id="314" r:id="rId24"/>
    <p:sldId id="315" r:id="rId25"/>
    <p:sldId id="316" r:id="rId26"/>
    <p:sldId id="317" r:id="rId27"/>
    <p:sldId id="318" r:id="rId28"/>
    <p:sldId id="320" r:id="rId29"/>
    <p:sldId id="321" r:id="rId30"/>
    <p:sldId id="322" r:id="rId31"/>
    <p:sldId id="323" r:id="rId32"/>
    <p:sldId id="324" r:id="rId33"/>
    <p:sldId id="325" r:id="rId34"/>
    <p:sldId id="327" r:id="rId35"/>
    <p:sldId id="328" r:id="rId36"/>
    <p:sldId id="329" r:id="rId37"/>
    <p:sldId id="330" r:id="rId38"/>
    <p:sldId id="331" r:id="rId39"/>
    <p:sldId id="332" r:id="rId40"/>
    <p:sldId id="333" r:id="rId41"/>
    <p:sldId id="334" r:id="rId42"/>
    <p:sldId id="335" r:id="rId43"/>
    <p:sldId id="336" r:id="rId44"/>
    <p:sldId id="337" r:id="rId45"/>
    <p:sldId id="338" r:id="rId46"/>
    <p:sldId id="339" r:id="rId47"/>
    <p:sldId id="340" r:id="rId48"/>
    <p:sldId id="341" r:id="rId49"/>
    <p:sldId id="354" r:id="rId50"/>
    <p:sldId id="355" r:id="rId51"/>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5" autoAdjust="0"/>
    <p:restoredTop sz="94660"/>
  </p:normalViewPr>
  <p:slideViewPr>
    <p:cSldViewPr snapToGrid="0">
      <p:cViewPr varScale="1">
        <p:scale>
          <a:sx n="79" d="100"/>
          <a:sy n="79" d="100"/>
        </p:scale>
        <p:origin x="8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E02C0B-5D50-EA45-1218-5E5E0171910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9E9A178-99C3-0D14-4F84-C7FFE9D60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15031B0-22E9-2A90-1837-345B60FEE743}"/>
              </a:ext>
            </a:extLst>
          </p:cNvPr>
          <p:cNvSpPr>
            <a:spLocks noGrp="1"/>
          </p:cNvSpPr>
          <p:nvPr>
            <p:ph type="dt" sz="half" idx="10"/>
          </p:nvPr>
        </p:nvSpPr>
        <p:spPr/>
        <p:txBody>
          <a:bodyPr/>
          <a:lstStyle/>
          <a:p>
            <a:fld id="{C85FA323-A3A3-4AF4-B2F4-8D9C5FEFE00E}" type="datetimeFigureOut">
              <a:rPr lang="tr-TR" smtClean="0"/>
              <a:t>7.05.2025</a:t>
            </a:fld>
            <a:endParaRPr lang="tr-TR"/>
          </a:p>
        </p:txBody>
      </p:sp>
      <p:sp>
        <p:nvSpPr>
          <p:cNvPr id="5" name="Alt Bilgi Yer Tutucusu 4">
            <a:extLst>
              <a:ext uri="{FF2B5EF4-FFF2-40B4-BE49-F238E27FC236}">
                <a16:creationId xmlns:a16="http://schemas.microsoft.com/office/drawing/2014/main" id="{1CADCBB1-8E10-ED1D-913D-CC5D80F175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2FC567C-305D-A538-B077-E3AF912A8C69}"/>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418647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4D815F-313B-A60E-1AD2-157BA04009F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6B476B6-ABEF-6711-78D4-27851C3D3E7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4F5B269-3381-D829-D9B6-A45DC36F1436}"/>
              </a:ext>
            </a:extLst>
          </p:cNvPr>
          <p:cNvSpPr>
            <a:spLocks noGrp="1"/>
          </p:cNvSpPr>
          <p:nvPr>
            <p:ph type="dt" sz="half" idx="10"/>
          </p:nvPr>
        </p:nvSpPr>
        <p:spPr/>
        <p:txBody>
          <a:bodyPr/>
          <a:lstStyle/>
          <a:p>
            <a:fld id="{C85FA323-A3A3-4AF4-B2F4-8D9C5FEFE00E}" type="datetimeFigureOut">
              <a:rPr lang="tr-TR" smtClean="0"/>
              <a:t>7.05.2025</a:t>
            </a:fld>
            <a:endParaRPr lang="tr-TR"/>
          </a:p>
        </p:txBody>
      </p:sp>
      <p:sp>
        <p:nvSpPr>
          <p:cNvPr id="5" name="Alt Bilgi Yer Tutucusu 4">
            <a:extLst>
              <a:ext uri="{FF2B5EF4-FFF2-40B4-BE49-F238E27FC236}">
                <a16:creationId xmlns:a16="http://schemas.microsoft.com/office/drawing/2014/main" id="{5DB636AB-E4F8-385C-0223-F5467358C7E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A3026FF-F23D-AC7A-2E71-E77193E9064E}"/>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80110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69D9A66-96A0-1328-99AD-3E0D9A13D7D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27C5639-A711-8A01-013B-5821533ED00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77C2DCA-DA8F-35C3-3C20-556184CFCCA3}"/>
              </a:ext>
            </a:extLst>
          </p:cNvPr>
          <p:cNvSpPr>
            <a:spLocks noGrp="1"/>
          </p:cNvSpPr>
          <p:nvPr>
            <p:ph type="dt" sz="half" idx="10"/>
          </p:nvPr>
        </p:nvSpPr>
        <p:spPr/>
        <p:txBody>
          <a:bodyPr/>
          <a:lstStyle/>
          <a:p>
            <a:fld id="{C85FA323-A3A3-4AF4-B2F4-8D9C5FEFE00E}" type="datetimeFigureOut">
              <a:rPr lang="tr-TR" smtClean="0"/>
              <a:t>7.05.2025</a:t>
            </a:fld>
            <a:endParaRPr lang="tr-TR"/>
          </a:p>
        </p:txBody>
      </p:sp>
      <p:sp>
        <p:nvSpPr>
          <p:cNvPr id="5" name="Alt Bilgi Yer Tutucusu 4">
            <a:extLst>
              <a:ext uri="{FF2B5EF4-FFF2-40B4-BE49-F238E27FC236}">
                <a16:creationId xmlns:a16="http://schemas.microsoft.com/office/drawing/2014/main" id="{DB41E80D-113C-4781-FA75-D6B0196B6BB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A793730-DF42-0704-D7DD-C87FBD73E48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115744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5CB286-B8EB-E22F-D17E-A5BAF77A034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04A4D7F-9900-88C7-2553-05B2A5553F4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5F63B37-9997-DAF8-D99F-5F91E7992DA0}"/>
              </a:ext>
            </a:extLst>
          </p:cNvPr>
          <p:cNvSpPr>
            <a:spLocks noGrp="1"/>
          </p:cNvSpPr>
          <p:nvPr>
            <p:ph type="dt" sz="half" idx="10"/>
          </p:nvPr>
        </p:nvSpPr>
        <p:spPr/>
        <p:txBody>
          <a:bodyPr/>
          <a:lstStyle/>
          <a:p>
            <a:fld id="{C85FA323-A3A3-4AF4-B2F4-8D9C5FEFE00E}" type="datetimeFigureOut">
              <a:rPr lang="tr-TR" smtClean="0"/>
              <a:t>7.05.2025</a:t>
            </a:fld>
            <a:endParaRPr lang="tr-TR"/>
          </a:p>
        </p:txBody>
      </p:sp>
      <p:sp>
        <p:nvSpPr>
          <p:cNvPr id="5" name="Alt Bilgi Yer Tutucusu 4">
            <a:extLst>
              <a:ext uri="{FF2B5EF4-FFF2-40B4-BE49-F238E27FC236}">
                <a16:creationId xmlns:a16="http://schemas.microsoft.com/office/drawing/2014/main" id="{F1CFEEFA-00B3-D1A9-B8B8-30E24FC6026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2F04F77-41A2-68E0-F179-C06E3EF0BC1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85238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CE5B24-8884-BB6A-7CA9-6E2752DC98D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3CE62B5-4CBA-9013-AA80-16CEE39E5A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B811F92-B8F5-F7C7-2171-A34674C3445E}"/>
              </a:ext>
            </a:extLst>
          </p:cNvPr>
          <p:cNvSpPr>
            <a:spLocks noGrp="1"/>
          </p:cNvSpPr>
          <p:nvPr>
            <p:ph type="dt" sz="half" idx="10"/>
          </p:nvPr>
        </p:nvSpPr>
        <p:spPr/>
        <p:txBody>
          <a:bodyPr/>
          <a:lstStyle/>
          <a:p>
            <a:fld id="{C85FA323-A3A3-4AF4-B2F4-8D9C5FEFE00E}" type="datetimeFigureOut">
              <a:rPr lang="tr-TR" smtClean="0"/>
              <a:t>7.05.2025</a:t>
            </a:fld>
            <a:endParaRPr lang="tr-TR"/>
          </a:p>
        </p:txBody>
      </p:sp>
      <p:sp>
        <p:nvSpPr>
          <p:cNvPr id="5" name="Alt Bilgi Yer Tutucusu 4">
            <a:extLst>
              <a:ext uri="{FF2B5EF4-FFF2-40B4-BE49-F238E27FC236}">
                <a16:creationId xmlns:a16="http://schemas.microsoft.com/office/drawing/2014/main" id="{290CDCAF-985E-5DBD-28CC-2E9B49C63E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03685B4-0581-16F7-84E1-A32C2BB23650}"/>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31628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A82883-E480-4D2D-FC25-606EF3BBB61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5834D69-2CE9-7EBC-517B-842AB326E84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C21448B-8BB0-438D-3BFE-4CF64F6DBB8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3701723-A85D-CA63-F078-4592C7093895}"/>
              </a:ext>
            </a:extLst>
          </p:cNvPr>
          <p:cNvSpPr>
            <a:spLocks noGrp="1"/>
          </p:cNvSpPr>
          <p:nvPr>
            <p:ph type="dt" sz="half" idx="10"/>
          </p:nvPr>
        </p:nvSpPr>
        <p:spPr/>
        <p:txBody>
          <a:bodyPr/>
          <a:lstStyle/>
          <a:p>
            <a:fld id="{C85FA323-A3A3-4AF4-B2F4-8D9C5FEFE00E}" type="datetimeFigureOut">
              <a:rPr lang="tr-TR" smtClean="0"/>
              <a:t>7.05.2025</a:t>
            </a:fld>
            <a:endParaRPr lang="tr-TR"/>
          </a:p>
        </p:txBody>
      </p:sp>
      <p:sp>
        <p:nvSpPr>
          <p:cNvPr id="6" name="Alt Bilgi Yer Tutucusu 5">
            <a:extLst>
              <a:ext uri="{FF2B5EF4-FFF2-40B4-BE49-F238E27FC236}">
                <a16:creationId xmlns:a16="http://schemas.microsoft.com/office/drawing/2014/main" id="{AFC939F7-93E9-7EB0-B554-4EC1D58150C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16FBEFA-7CBD-CA2F-7ECD-98E5D58B7A8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86506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DD067E-8C49-A31B-13FA-1D94086A67A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F8CCB98-0BA8-AB76-0D8C-68B690C1A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CF744AB-28D7-8FC4-D241-A3CD34AD109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BFDA3D1-3851-375D-CD8E-85DF245FA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8369639-00C3-CFA0-2D47-F83EFDE2D42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EAC7322-7383-BE44-D8DA-56FC1D46FCA0}"/>
              </a:ext>
            </a:extLst>
          </p:cNvPr>
          <p:cNvSpPr>
            <a:spLocks noGrp="1"/>
          </p:cNvSpPr>
          <p:nvPr>
            <p:ph type="dt" sz="half" idx="10"/>
          </p:nvPr>
        </p:nvSpPr>
        <p:spPr/>
        <p:txBody>
          <a:bodyPr/>
          <a:lstStyle/>
          <a:p>
            <a:fld id="{C85FA323-A3A3-4AF4-B2F4-8D9C5FEFE00E}" type="datetimeFigureOut">
              <a:rPr lang="tr-TR" smtClean="0"/>
              <a:t>7.05.2025</a:t>
            </a:fld>
            <a:endParaRPr lang="tr-TR"/>
          </a:p>
        </p:txBody>
      </p:sp>
      <p:sp>
        <p:nvSpPr>
          <p:cNvPr id="8" name="Alt Bilgi Yer Tutucusu 7">
            <a:extLst>
              <a:ext uri="{FF2B5EF4-FFF2-40B4-BE49-F238E27FC236}">
                <a16:creationId xmlns:a16="http://schemas.microsoft.com/office/drawing/2014/main" id="{872D5B63-5C52-D854-6C8D-6527853B377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1C71B1B-AE04-FCAB-507F-D453E43EF8E7}"/>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5658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11B281-E628-62EC-2EB8-38EC3768C47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5630468-EE7A-D0B9-5B60-8DE146444E95}"/>
              </a:ext>
            </a:extLst>
          </p:cNvPr>
          <p:cNvSpPr>
            <a:spLocks noGrp="1"/>
          </p:cNvSpPr>
          <p:nvPr>
            <p:ph type="dt" sz="half" idx="10"/>
          </p:nvPr>
        </p:nvSpPr>
        <p:spPr/>
        <p:txBody>
          <a:bodyPr/>
          <a:lstStyle/>
          <a:p>
            <a:fld id="{C85FA323-A3A3-4AF4-B2F4-8D9C5FEFE00E}" type="datetimeFigureOut">
              <a:rPr lang="tr-TR" smtClean="0"/>
              <a:t>7.05.2025</a:t>
            </a:fld>
            <a:endParaRPr lang="tr-TR"/>
          </a:p>
        </p:txBody>
      </p:sp>
      <p:sp>
        <p:nvSpPr>
          <p:cNvPr id="4" name="Alt Bilgi Yer Tutucusu 3">
            <a:extLst>
              <a:ext uri="{FF2B5EF4-FFF2-40B4-BE49-F238E27FC236}">
                <a16:creationId xmlns:a16="http://schemas.microsoft.com/office/drawing/2014/main" id="{AE118D7D-AEBC-F264-CB7A-0428213C7D2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AF95F00-0B77-7D21-1D70-56E0AB28013F}"/>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47032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409448D-41CA-7501-62EE-FD07DA19E67C}"/>
              </a:ext>
            </a:extLst>
          </p:cNvPr>
          <p:cNvSpPr>
            <a:spLocks noGrp="1"/>
          </p:cNvSpPr>
          <p:nvPr>
            <p:ph type="dt" sz="half" idx="10"/>
          </p:nvPr>
        </p:nvSpPr>
        <p:spPr/>
        <p:txBody>
          <a:bodyPr/>
          <a:lstStyle/>
          <a:p>
            <a:fld id="{C85FA323-A3A3-4AF4-B2F4-8D9C5FEFE00E}" type="datetimeFigureOut">
              <a:rPr lang="tr-TR" smtClean="0"/>
              <a:t>7.05.2025</a:t>
            </a:fld>
            <a:endParaRPr lang="tr-TR"/>
          </a:p>
        </p:txBody>
      </p:sp>
      <p:sp>
        <p:nvSpPr>
          <p:cNvPr id="3" name="Alt Bilgi Yer Tutucusu 2">
            <a:extLst>
              <a:ext uri="{FF2B5EF4-FFF2-40B4-BE49-F238E27FC236}">
                <a16:creationId xmlns:a16="http://schemas.microsoft.com/office/drawing/2014/main" id="{A66F1D5E-B24E-F876-2313-B0FAEE37089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505E488-D0D1-2E63-5CFD-FF67DD5F3DB2}"/>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195891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5AA8B2-B53C-D0ED-F698-C8B2689993E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5BFC16B-D9F3-BAF5-6D73-34117FFF6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1AF398A-6A6B-A325-6E4B-EC4FB3EFA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29515CC-0125-7558-3823-1B679040EAC8}"/>
              </a:ext>
            </a:extLst>
          </p:cNvPr>
          <p:cNvSpPr>
            <a:spLocks noGrp="1"/>
          </p:cNvSpPr>
          <p:nvPr>
            <p:ph type="dt" sz="half" idx="10"/>
          </p:nvPr>
        </p:nvSpPr>
        <p:spPr/>
        <p:txBody>
          <a:bodyPr/>
          <a:lstStyle/>
          <a:p>
            <a:fld id="{C85FA323-A3A3-4AF4-B2F4-8D9C5FEFE00E}" type="datetimeFigureOut">
              <a:rPr lang="tr-TR" smtClean="0"/>
              <a:t>7.05.2025</a:t>
            </a:fld>
            <a:endParaRPr lang="tr-TR"/>
          </a:p>
        </p:txBody>
      </p:sp>
      <p:sp>
        <p:nvSpPr>
          <p:cNvPr id="6" name="Alt Bilgi Yer Tutucusu 5">
            <a:extLst>
              <a:ext uri="{FF2B5EF4-FFF2-40B4-BE49-F238E27FC236}">
                <a16:creationId xmlns:a16="http://schemas.microsoft.com/office/drawing/2014/main" id="{68DE8E81-4D33-3FB9-9F22-6C623CE67C9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345EAE7-3594-8F22-70E8-8768E7834655}"/>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15599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BDE6B6-11D1-2C90-59FC-5DAB69C50C4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FAE5870-589F-9C1E-188A-9DC59EF85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EEABD38-199E-2B06-58F2-DC4B3C271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160D11D-256F-A212-D102-49160B162800}"/>
              </a:ext>
            </a:extLst>
          </p:cNvPr>
          <p:cNvSpPr>
            <a:spLocks noGrp="1"/>
          </p:cNvSpPr>
          <p:nvPr>
            <p:ph type="dt" sz="half" idx="10"/>
          </p:nvPr>
        </p:nvSpPr>
        <p:spPr/>
        <p:txBody>
          <a:bodyPr/>
          <a:lstStyle/>
          <a:p>
            <a:fld id="{C85FA323-A3A3-4AF4-B2F4-8D9C5FEFE00E}" type="datetimeFigureOut">
              <a:rPr lang="tr-TR" smtClean="0"/>
              <a:t>7.05.2025</a:t>
            </a:fld>
            <a:endParaRPr lang="tr-TR"/>
          </a:p>
        </p:txBody>
      </p:sp>
      <p:sp>
        <p:nvSpPr>
          <p:cNvPr id="6" name="Alt Bilgi Yer Tutucusu 5">
            <a:extLst>
              <a:ext uri="{FF2B5EF4-FFF2-40B4-BE49-F238E27FC236}">
                <a16:creationId xmlns:a16="http://schemas.microsoft.com/office/drawing/2014/main" id="{F25874E2-637C-8A1D-DD5E-9C2337DD391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2DC0988-8573-21E4-49E5-58A86C2E6B55}"/>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78161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0BB9B91-A878-ABF4-E536-ABBF852AE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9797AE6-0CBF-A925-C0EB-55721D857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0A95D2A-E658-4F31-E05E-4208B3CD0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5FA323-A3A3-4AF4-B2F4-8D9C5FEFE00E}" type="datetimeFigureOut">
              <a:rPr lang="tr-TR" smtClean="0"/>
              <a:t>7.05.2025</a:t>
            </a:fld>
            <a:endParaRPr lang="tr-TR"/>
          </a:p>
        </p:txBody>
      </p:sp>
      <p:sp>
        <p:nvSpPr>
          <p:cNvPr id="5" name="Alt Bilgi Yer Tutucusu 4">
            <a:extLst>
              <a:ext uri="{FF2B5EF4-FFF2-40B4-BE49-F238E27FC236}">
                <a16:creationId xmlns:a16="http://schemas.microsoft.com/office/drawing/2014/main" id="{2DADA705-74B3-E8EB-3120-2F93FB617F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0811982F-1E3B-1C74-3FA2-A26333F206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B9828B-0047-49B9-A16B-B9528D29B7F4}" type="slidenum">
              <a:rPr lang="tr-TR" smtClean="0"/>
              <a:t>‹#›</a:t>
            </a:fld>
            <a:endParaRPr lang="tr-TR"/>
          </a:p>
        </p:txBody>
      </p:sp>
    </p:spTree>
    <p:extLst>
      <p:ext uri="{BB962C8B-B14F-4D97-AF65-F5344CB8AC3E}">
        <p14:creationId xmlns:p14="http://schemas.microsoft.com/office/powerpoint/2010/main" val="181845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unicornitems.com/my-account/"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unicornitems.com/my-account/"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43241-67BB-E5FC-432E-E51F0E5480DB}"/>
              </a:ext>
            </a:extLst>
          </p:cNvPr>
          <p:cNvSpPr>
            <a:spLocks noGrp="1"/>
          </p:cNvSpPr>
          <p:nvPr>
            <p:ph type="ctrTitle"/>
          </p:nvPr>
        </p:nvSpPr>
        <p:spPr/>
        <p:txBody>
          <a:bodyPr/>
          <a:lstStyle/>
          <a:p>
            <a:r>
              <a:rPr lang="tr-TR" dirty="0"/>
              <a:t>BİLGİ GÜVENLİĞİ 15. HAFTA</a:t>
            </a:r>
          </a:p>
        </p:txBody>
      </p:sp>
      <p:sp>
        <p:nvSpPr>
          <p:cNvPr id="3" name="Alt Başlık 2">
            <a:extLst>
              <a:ext uri="{FF2B5EF4-FFF2-40B4-BE49-F238E27FC236}">
                <a16:creationId xmlns:a16="http://schemas.microsoft.com/office/drawing/2014/main" id="{C1503549-CDE5-5247-6C97-09B52566AFF2}"/>
              </a:ext>
            </a:extLst>
          </p:cNvPr>
          <p:cNvSpPr>
            <a:spLocks noGrp="1"/>
          </p:cNvSpPr>
          <p:nvPr>
            <p:ph type="subTitle" idx="1"/>
          </p:nvPr>
        </p:nvSpPr>
        <p:spPr/>
        <p:txBody>
          <a:bodyPr>
            <a:normAutofit fontScale="92500" lnSpcReduction="20000"/>
          </a:bodyPr>
          <a:lstStyle/>
          <a:p>
            <a:endParaRPr lang="tr-TR" dirty="0"/>
          </a:p>
          <a:p>
            <a:r>
              <a:rPr lang="tr-TR" dirty="0"/>
              <a:t>KALI LINUX İLE MAN IN THE MIDDLE (MITM)UYGULAMASI-BÖLÜM 2</a:t>
            </a:r>
          </a:p>
          <a:p>
            <a:endParaRPr lang="tr-TR" dirty="0"/>
          </a:p>
          <a:p>
            <a:r>
              <a:rPr lang="tr-TR" dirty="0"/>
              <a:t>DR. ÖĞR. ÜYESİ FURKAN ATLAN</a:t>
            </a:r>
          </a:p>
        </p:txBody>
      </p:sp>
    </p:spTree>
    <p:extLst>
      <p:ext uri="{BB962C8B-B14F-4D97-AF65-F5344CB8AC3E}">
        <p14:creationId xmlns:p14="http://schemas.microsoft.com/office/powerpoint/2010/main" val="62581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Otomatik Akışı Değiştirmek</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Terminalde root yetkisine sahip olup, mitmproxy klasörünün içinde iken aşağıdaki komutu yazınız.</a:t>
            </a:r>
          </a:p>
          <a:p>
            <a:pPr marL="0" indent="0" algn="just">
              <a:lnSpc>
                <a:spcPct val="150000"/>
              </a:lnSpc>
              <a:spcBef>
                <a:spcPts val="600"/>
              </a:spcBef>
              <a:spcAft>
                <a:spcPts val="600"/>
              </a:spcAft>
              <a:buNone/>
            </a:pPr>
            <a:r>
              <a:rPr lang="tr-TR" sz="2200" b="1" dirty="0"/>
              <a:t>. /mitmdump --modify-body :~s:"&lt;/body&gt;":"&lt;script&gt; </a:t>
            </a:r>
            <a:r>
              <a:rPr lang="tr-TR" sz="2200" b="1" dirty="0" err="1"/>
              <a:t>alert</a:t>
            </a:r>
            <a:r>
              <a:rPr lang="tr-TR" sz="2200" b="1" dirty="0"/>
              <a:t>('BTF YM 4.sınıf Dönem Sonu Hatırası: Hacklendiniz!');&lt;/script&gt;&lt;/body&gt;"</a:t>
            </a:r>
          </a:p>
          <a:p>
            <a:pPr marL="0" indent="0" algn="just">
              <a:lnSpc>
                <a:spcPct val="150000"/>
              </a:lnSpc>
              <a:spcBef>
                <a:spcPts val="600"/>
              </a:spcBef>
              <a:spcAft>
                <a:spcPts val="600"/>
              </a:spcAft>
              <a:buNone/>
            </a:pPr>
            <a:endParaRPr lang="tr-TR" sz="2200" b="1" dirty="0"/>
          </a:p>
        </p:txBody>
      </p:sp>
    </p:spTree>
    <p:extLst>
      <p:ext uri="{BB962C8B-B14F-4D97-AF65-F5344CB8AC3E}">
        <p14:creationId xmlns:p14="http://schemas.microsoft.com/office/powerpoint/2010/main" val="3577627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Otomatik Akışı Değiştirmek</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808484"/>
            <a:ext cx="10515600" cy="5347395"/>
          </a:xfrm>
        </p:spPr>
      </p:pic>
    </p:spTree>
    <p:extLst>
      <p:ext uri="{BB962C8B-B14F-4D97-AF65-F5344CB8AC3E}">
        <p14:creationId xmlns:p14="http://schemas.microsoft.com/office/powerpoint/2010/main" val="268024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Otomatik Akışı Değiştirmek</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Bu kodu çalıştırdıktan sonra mozilla tarayıcısını açıyoruz. Tekrar terminale geldiğimizde, 8080 portu üzerinde Proxy’imizin dinleme yaptığını yani ağı izlediğini görüyoruz. Yani kodumuz çalışıyor.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131" y="2834394"/>
            <a:ext cx="7476470" cy="3893152"/>
          </a:xfrm>
          <a:prstGeom prst="rect">
            <a:avLst/>
          </a:prstGeom>
        </p:spPr>
      </p:pic>
    </p:spTree>
    <p:extLst>
      <p:ext uri="{BB962C8B-B14F-4D97-AF65-F5344CB8AC3E}">
        <p14:creationId xmlns:p14="http://schemas.microsoft.com/office/powerpoint/2010/main" val="2956021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Otomatik Akışı Değiştirmek</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Şimdi Google.com adresine gidiyoruz ve eğer bize bir html sayfasını cevap döndürüyorsa ve bu sayfanın içerisinde de &lt;body&gt; etiketi varsa, kodumuzda &lt;script&gt; etiketleri arasında yazdığımız mesajın bize gösterilmesi gerekir.</a:t>
            </a:r>
          </a:p>
        </p:txBody>
      </p:sp>
    </p:spTree>
    <p:extLst>
      <p:ext uri="{BB962C8B-B14F-4D97-AF65-F5344CB8AC3E}">
        <p14:creationId xmlns:p14="http://schemas.microsoft.com/office/powerpoint/2010/main" val="4108585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Otomatik Akışı Değiştirmek</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Görüldüğü üzere, google.com adresine gittiğimizde mesajımız daha site yüklenmeden bize gösterildi.</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74256"/>
            <a:ext cx="11024407" cy="4772231"/>
          </a:xfrm>
          <a:prstGeom prst="rect">
            <a:avLst/>
          </a:prstGeom>
        </p:spPr>
      </p:pic>
    </p:spTree>
    <p:extLst>
      <p:ext uri="{BB962C8B-B14F-4D97-AF65-F5344CB8AC3E}">
        <p14:creationId xmlns:p14="http://schemas.microsoft.com/office/powerpoint/2010/main" val="108227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Otomatik Akışı Değiştirmek</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Biz bu saldırıyı sadece bize cevap olarak dönen html sayfasındaki body etiketi üzerinden yaptık. Yani, bu saldırının çalışması için girilen web adresinin bize bir html sayfasını yanıt olarak döndürmesi ve o sayfada da body etiketinin olması gerekli.</a:t>
            </a:r>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4113408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MITM atağı ile bir Windows makineyi izlemeye geçmeden önce bazı ayarlar yapılması gerek.</a:t>
            </a:r>
          </a:p>
          <a:p>
            <a:pPr marL="0" indent="0" algn="just">
              <a:lnSpc>
                <a:spcPct val="150000"/>
              </a:lnSpc>
              <a:spcBef>
                <a:spcPts val="600"/>
              </a:spcBef>
              <a:spcAft>
                <a:spcPts val="600"/>
              </a:spcAft>
              <a:buNone/>
            </a:pPr>
            <a:r>
              <a:rPr lang="tr-TR" sz="2200" dirty="0"/>
              <a:t>Öncelikle Vmware Workstation Pro programını açıp kali sanal makinesine tıklayın.</a:t>
            </a:r>
          </a:p>
        </p:txBody>
      </p:sp>
    </p:spTree>
    <p:extLst>
      <p:ext uri="{BB962C8B-B14F-4D97-AF65-F5344CB8AC3E}">
        <p14:creationId xmlns:p14="http://schemas.microsoft.com/office/powerpoint/2010/main" val="4093696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Kırmızı alanda seçilen makinenize tıklayın.</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47884"/>
            <a:ext cx="10058400" cy="3516213"/>
          </a:xfrm>
          <a:prstGeom prst="rect">
            <a:avLst/>
          </a:prstGeom>
        </p:spPr>
      </p:pic>
    </p:spTree>
    <p:extLst>
      <p:ext uri="{BB962C8B-B14F-4D97-AF65-F5344CB8AC3E}">
        <p14:creationId xmlns:p14="http://schemas.microsoft.com/office/powerpoint/2010/main" val="1923778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Daha sonra kırmızı alan ile işaretlenmiş alana tıklayınız.</a:t>
            </a: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400448"/>
            <a:ext cx="10058400" cy="4883271"/>
          </a:xfrm>
          <a:prstGeom prst="rect">
            <a:avLst/>
          </a:prstGeom>
        </p:spPr>
      </p:pic>
    </p:spTree>
    <p:extLst>
      <p:ext uri="{BB962C8B-B14F-4D97-AF65-F5344CB8AC3E}">
        <p14:creationId xmlns:p14="http://schemas.microsoft.com/office/powerpoint/2010/main" val="2531557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Karşınıza böyle bir menü gelecektir.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285" y="1271134"/>
            <a:ext cx="5699886" cy="5497656"/>
          </a:xfrm>
          <a:prstGeom prst="rect">
            <a:avLst/>
          </a:prstGeom>
        </p:spPr>
      </p:pic>
    </p:spTree>
    <p:extLst>
      <p:ext uri="{BB962C8B-B14F-4D97-AF65-F5344CB8AC3E}">
        <p14:creationId xmlns:p14="http://schemas.microsoft.com/office/powerpoint/2010/main" val="3213310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Otomatik Akışı Değiştirmek</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MITM atağı için indirdiğimiz klasörde 3 adet dosya bulunmaktaydı. Bu aşamaya kadar mitmweb dosyası ile ara yüze bağlanıp bizim Proxy’imizi kullananların ağ trafiğini inceledik ve bazı bilgiler elde ettik. Şimdi bunu otomatikleştirmeye çalışacağız.</a:t>
            </a:r>
          </a:p>
        </p:txBody>
      </p:sp>
    </p:spTree>
    <p:extLst>
      <p:ext uri="{BB962C8B-B14F-4D97-AF65-F5344CB8AC3E}">
        <p14:creationId xmlns:p14="http://schemas.microsoft.com/office/powerpoint/2010/main" val="517966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Karşınıza böyle bir menü gelecektir. NAT olarak seçilen alanı değiştirmemiz gerek.</a:t>
            </a: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2328" y="1344839"/>
            <a:ext cx="5577223" cy="5379345"/>
          </a:xfrm>
          <a:prstGeom prst="rect">
            <a:avLst/>
          </a:prstGeom>
        </p:spPr>
      </p:pic>
    </p:spTree>
    <p:extLst>
      <p:ext uri="{BB962C8B-B14F-4D97-AF65-F5344CB8AC3E}">
        <p14:creationId xmlns:p14="http://schemas.microsoft.com/office/powerpoint/2010/main" val="745654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Daha sonra, </a:t>
            </a:r>
            <a:r>
              <a:rPr lang="tr-TR" sz="2200" b="1" dirty="0"/>
              <a:t>Bridged: Connectend directly to the physical network</a:t>
            </a:r>
            <a:r>
              <a:rPr lang="tr-TR" sz="2200" dirty="0"/>
              <a:t> seçeneğini tıklayınız. </a:t>
            </a:r>
          </a:p>
          <a:p>
            <a:pPr marL="0" indent="0" algn="just">
              <a:lnSpc>
                <a:spcPct val="150000"/>
              </a:lnSpc>
              <a:spcBef>
                <a:spcPts val="600"/>
              </a:spcBef>
              <a:spcAft>
                <a:spcPts val="600"/>
              </a:spcAft>
              <a:buNone/>
            </a:pPr>
            <a:r>
              <a:rPr lang="tr-TR" sz="2200" dirty="0"/>
              <a:t>Altında aktif hale gelen </a:t>
            </a:r>
            <a:r>
              <a:rPr lang="tr-TR" sz="2200" b="1" dirty="0"/>
              <a:t>Replicate physical network connection state</a:t>
            </a:r>
            <a:r>
              <a:rPr lang="tr-TR" sz="2200" dirty="0"/>
              <a:t> yazan kutucuğu işaretleyin ve </a:t>
            </a:r>
            <a:r>
              <a:rPr lang="tr-TR" sz="2200" b="1" dirty="0"/>
              <a:t>OK</a:t>
            </a:r>
            <a:r>
              <a:rPr lang="tr-TR" sz="2200" dirty="0"/>
              <a:t> butonuna basınız.</a:t>
            </a:r>
          </a:p>
        </p:txBody>
      </p:sp>
    </p:spTree>
    <p:extLst>
      <p:ext uri="{BB962C8B-B14F-4D97-AF65-F5344CB8AC3E}">
        <p14:creationId xmlns:p14="http://schemas.microsoft.com/office/powerpoint/2010/main" val="1147749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pic>
        <p:nvPicPr>
          <p:cNvPr id="6" name="İçerik Yer Tutucusu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4872" y="681037"/>
            <a:ext cx="6202255" cy="6022717"/>
          </a:xfrm>
          <a:prstGeom prst="rect">
            <a:avLst/>
          </a:prstGeom>
        </p:spPr>
      </p:pic>
    </p:spTree>
    <p:extLst>
      <p:ext uri="{BB962C8B-B14F-4D97-AF65-F5344CB8AC3E}">
        <p14:creationId xmlns:p14="http://schemas.microsoft.com/office/powerpoint/2010/main" val="2891588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Şimdiki saldırı türümüz için Windows bir makineye ihtiyacımız var. Bunun için dilerseniz Vmware üzerine bir Windows makine kurabilirsiniz. Ancak, biz zaten hali hazırda Windows kullandığımız için kendi makinemizle bu süreci yürüteceğiz.</a:t>
            </a:r>
          </a:p>
          <a:p>
            <a:pPr marL="0" indent="0" algn="just">
              <a:lnSpc>
                <a:spcPct val="150000"/>
              </a:lnSpc>
              <a:spcBef>
                <a:spcPts val="600"/>
              </a:spcBef>
              <a:spcAft>
                <a:spcPts val="600"/>
              </a:spcAft>
              <a:buNone/>
            </a:pPr>
            <a:r>
              <a:rPr lang="tr-TR" sz="2200" dirty="0"/>
              <a:t>Bunun için sanal kali makinemiz ile mevcut Windows makinemizin arasında bir iletişim kurup kuramayacağımızı öğrenmemiz gerek.</a:t>
            </a:r>
          </a:p>
        </p:txBody>
      </p:sp>
    </p:spTree>
    <p:extLst>
      <p:ext uri="{BB962C8B-B14F-4D97-AF65-F5344CB8AC3E}">
        <p14:creationId xmlns:p14="http://schemas.microsoft.com/office/powerpoint/2010/main" val="2008169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Ping işlemi ile bu iletişimin olup olmadığını öğrenebiliriz. Öncelikle kali makinemizde terminali açıp </a:t>
            </a:r>
            <a:r>
              <a:rPr lang="tr-TR" sz="2200" b="1" dirty="0"/>
              <a:t>ifconfig</a:t>
            </a:r>
            <a:r>
              <a:rPr lang="tr-TR" sz="2200" dirty="0"/>
              <a:t> komutunu çalıştırıyoruz.</a:t>
            </a:r>
          </a:p>
        </p:txBody>
      </p:sp>
    </p:spTree>
    <p:extLst>
      <p:ext uri="{BB962C8B-B14F-4D97-AF65-F5344CB8AC3E}">
        <p14:creationId xmlns:p14="http://schemas.microsoft.com/office/powerpoint/2010/main" val="455273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Şekilde de görüldüğü gibi kali makinemiz </a:t>
            </a:r>
            <a:r>
              <a:rPr lang="tr-TR" sz="2200" b="1" dirty="0"/>
              <a:t>eth0</a:t>
            </a:r>
            <a:r>
              <a:rPr lang="tr-TR" sz="2200" dirty="0"/>
              <a:t> ağında </a:t>
            </a:r>
            <a:r>
              <a:rPr lang="tr-TR" sz="2200" b="1" dirty="0"/>
              <a:t>10.40.30.50</a:t>
            </a:r>
            <a:r>
              <a:rPr lang="tr-TR" sz="2200" dirty="0"/>
              <a:t> ip adresine sahip.</a:t>
            </a: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8048" y="1823431"/>
            <a:ext cx="6115904" cy="4353533"/>
          </a:xfrm>
          <a:prstGeom prst="rect">
            <a:avLst/>
          </a:prstGeom>
        </p:spPr>
      </p:pic>
    </p:spTree>
    <p:extLst>
      <p:ext uri="{BB962C8B-B14F-4D97-AF65-F5344CB8AC3E}">
        <p14:creationId xmlns:p14="http://schemas.microsoft.com/office/powerpoint/2010/main" val="2704313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Daha sonra Windows makinemizde çalıştır kısmına </a:t>
            </a:r>
            <a:r>
              <a:rPr lang="tr-TR" sz="2200" b="1" dirty="0"/>
              <a:t>cmd</a:t>
            </a:r>
            <a:r>
              <a:rPr lang="tr-TR" sz="2200" dirty="0"/>
              <a:t> yazıp komut istemcisini açıyoruz ve </a:t>
            </a:r>
            <a:r>
              <a:rPr lang="tr-TR" sz="2200" b="1" dirty="0"/>
              <a:t>ipconfig</a:t>
            </a:r>
            <a:r>
              <a:rPr lang="tr-TR" sz="2200" dirty="0"/>
              <a:t> komutunu yazıyoruz.</a:t>
            </a: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391" y="2276009"/>
            <a:ext cx="9319217" cy="2305982"/>
          </a:xfrm>
          <a:prstGeom prst="rect">
            <a:avLst/>
          </a:prstGeom>
        </p:spPr>
      </p:pic>
    </p:spTree>
    <p:extLst>
      <p:ext uri="{BB962C8B-B14F-4D97-AF65-F5344CB8AC3E}">
        <p14:creationId xmlns:p14="http://schemas.microsoft.com/office/powerpoint/2010/main" val="2337524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Windows’ta komut istemcisine </a:t>
            </a:r>
            <a:r>
              <a:rPr lang="tr-TR" sz="2200" b="1" dirty="0"/>
              <a:t>ping 10.40.30.50</a:t>
            </a:r>
            <a:r>
              <a:rPr lang="tr-TR" sz="2200" dirty="0"/>
              <a:t> (kali makinemizin ip adresi)yazarsak eğer makineler arasında bağlantı olup olmadığını anlayabiliriz.</a:t>
            </a:r>
          </a:p>
        </p:txBody>
      </p:sp>
    </p:spTree>
    <p:extLst>
      <p:ext uri="{BB962C8B-B14F-4D97-AF65-F5344CB8AC3E}">
        <p14:creationId xmlns:p14="http://schemas.microsoft.com/office/powerpoint/2010/main" val="21946384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Şimdi kali makinemize giriş yapıp terminali açıyoruz ve root olduktan sonra aşağıdaki komutu çalıştırıyoruz:</a:t>
            </a:r>
          </a:p>
          <a:p>
            <a:pPr marL="0" indent="0" algn="just">
              <a:lnSpc>
                <a:spcPct val="150000"/>
              </a:lnSpc>
              <a:spcBef>
                <a:spcPts val="600"/>
              </a:spcBef>
              <a:spcAft>
                <a:spcPts val="600"/>
              </a:spcAft>
              <a:buNone/>
            </a:pPr>
            <a:r>
              <a:rPr lang="tr-TR" sz="2200" b="1" dirty="0"/>
              <a:t>bettercap –iface eth0</a:t>
            </a:r>
          </a:p>
          <a:p>
            <a:pPr marL="0" indent="0" algn="just">
              <a:lnSpc>
                <a:spcPct val="150000"/>
              </a:lnSpc>
              <a:spcBef>
                <a:spcPts val="600"/>
              </a:spcBef>
              <a:spcAft>
                <a:spcPts val="600"/>
              </a:spcAft>
              <a:buNone/>
            </a:pPr>
            <a:r>
              <a:rPr lang="tr-TR" sz="2200" dirty="0"/>
              <a:t>Ancak, bettercap tool’u bizde yüklü olmadığı için önce bize kurmak isteyip istemediğimizi soracak ve biz de y tuşuna basıp sonra da enter tuşuna basarak kurulmasını sağlayacağız.</a:t>
            </a:r>
          </a:p>
          <a:p>
            <a:pPr marL="0" indent="0" algn="just">
              <a:lnSpc>
                <a:spcPct val="150000"/>
              </a:lnSpc>
              <a:spcBef>
                <a:spcPts val="600"/>
              </a:spcBef>
              <a:spcAft>
                <a:spcPts val="600"/>
              </a:spcAft>
              <a:buNone/>
            </a:pPr>
            <a:r>
              <a:rPr lang="tr-TR" sz="2200" dirty="0"/>
              <a:t>Size ikinci defa soru sorduğunda tekrar y tuşuna basıp enter tuşuna basınız, eğer bu işe yaramazsa sadece enter tuşuna basınız</a:t>
            </a:r>
          </a:p>
        </p:txBody>
      </p:sp>
    </p:spTree>
    <p:extLst>
      <p:ext uri="{BB962C8B-B14F-4D97-AF65-F5344CB8AC3E}">
        <p14:creationId xmlns:p14="http://schemas.microsoft.com/office/powerpoint/2010/main" val="2632142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9943" y="1000572"/>
            <a:ext cx="6192114" cy="4963218"/>
          </a:xfrm>
        </p:spPr>
      </p:pic>
    </p:spTree>
    <p:extLst>
      <p:ext uri="{BB962C8B-B14F-4D97-AF65-F5344CB8AC3E}">
        <p14:creationId xmlns:p14="http://schemas.microsoft.com/office/powerpoint/2010/main" val="4128330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Otomatik Akışı Değiştirmek</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Mitmproxy klasörümüzün içine girmek için Masaüstündeki iken </a:t>
            </a:r>
            <a:r>
              <a:rPr lang="tr-TR" sz="2200" b="1" dirty="0"/>
              <a:t>Home-&gt;File System-&gt;opt-&gt;mitmproxy</a:t>
            </a:r>
            <a:r>
              <a:rPr lang="tr-TR" sz="2200" dirty="0"/>
              <a:t> dizini içerisine girip terminalimizi açıyoruz.</a:t>
            </a:r>
          </a:p>
        </p:txBody>
      </p:sp>
    </p:spTree>
    <p:extLst>
      <p:ext uri="{BB962C8B-B14F-4D97-AF65-F5344CB8AC3E}">
        <p14:creationId xmlns:p14="http://schemas.microsoft.com/office/powerpoint/2010/main" val="37916410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Kurulu tamamladıktan sonra komutumuzu tekrar yazıp çalıştırıyoruz.</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951" y="1512853"/>
            <a:ext cx="6201640" cy="4925112"/>
          </a:xfrm>
          <a:prstGeom prst="rect">
            <a:avLst/>
          </a:prstGeom>
        </p:spPr>
      </p:pic>
    </p:spTree>
    <p:extLst>
      <p:ext uri="{BB962C8B-B14F-4D97-AF65-F5344CB8AC3E}">
        <p14:creationId xmlns:p14="http://schemas.microsoft.com/office/powerpoint/2010/main" val="9484455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Öncelikle bu aracımızın (tool) hangi işlemleri yapmak için hangi özelliklere sahip olduğunu görmek adına </a:t>
            </a:r>
            <a:r>
              <a:rPr lang="tr-TR" sz="2200" b="1" dirty="0"/>
              <a:t>help</a:t>
            </a:r>
            <a:r>
              <a:rPr lang="tr-TR" sz="2200" dirty="0"/>
              <a:t> komutunu yazıyoruz.</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9943" y="1861679"/>
            <a:ext cx="6192114" cy="4896533"/>
          </a:xfrm>
          <a:prstGeom prst="rect">
            <a:avLst/>
          </a:prstGeom>
        </p:spPr>
      </p:pic>
    </p:spTree>
    <p:extLst>
      <p:ext uri="{BB962C8B-B14F-4D97-AF65-F5344CB8AC3E}">
        <p14:creationId xmlns:p14="http://schemas.microsoft.com/office/powerpoint/2010/main" val="2643130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Bu komutu çalıştırdıktan sonra bize aktif olarak çalışan (</a:t>
            </a:r>
            <a:r>
              <a:rPr lang="tr-TR" sz="2200" b="1" dirty="0"/>
              <a:t>running</a:t>
            </a:r>
            <a:r>
              <a:rPr lang="tr-TR" sz="2200" dirty="0"/>
              <a:t>) ve bizim manuel olarak çalıştırabileceğimiz özellikleri (</a:t>
            </a:r>
            <a:r>
              <a:rPr lang="tr-TR" sz="2200" b="1" dirty="0"/>
              <a:t>not running</a:t>
            </a:r>
            <a:r>
              <a:rPr lang="tr-TR" sz="2200" dirty="0"/>
              <a:t>) gösteriyor.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789" y="2410075"/>
            <a:ext cx="5291801" cy="4166579"/>
          </a:xfrm>
          <a:prstGeom prst="rect">
            <a:avLst/>
          </a:prstGeom>
        </p:spPr>
      </p:pic>
    </p:spTree>
    <p:extLst>
      <p:ext uri="{BB962C8B-B14F-4D97-AF65-F5344CB8AC3E}">
        <p14:creationId xmlns:p14="http://schemas.microsoft.com/office/powerpoint/2010/main" val="31754141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Şimdi bu hizmetlerden </a:t>
            </a:r>
            <a:r>
              <a:rPr lang="tr-TR" sz="2200" b="1" dirty="0"/>
              <a:t>net.probe</a:t>
            </a:r>
            <a:r>
              <a:rPr lang="tr-TR" sz="2200" dirty="0"/>
              <a:t> hizmetini çalıştırmak için komut satırına </a:t>
            </a:r>
            <a:r>
              <a:rPr lang="tr-TR" sz="2200" b="1" dirty="0"/>
              <a:t>net.probe on </a:t>
            </a:r>
            <a:r>
              <a:rPr lang="tr-TR" sz="2200" dirty="0"/>
              <a:t>komutunu yazıp çalıştırıyoruz.</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0777" y="1818700"/>
            <a:ext cx="6211167" cy="4915586"/>
          </a:xfrm>
          <a:prstGeom prst="rect">
            <a:avLst/>
          </a:prstGeom>
        </p:spPr>
      </p:pic>
    </p:spTree>
    <p:extLst>
      <p:ext uri="{BB962C8B-B14F-4D97-AF65-F5344CB8AC3E}">
        <p14:creationId xmlns:p14="http://schemas.microsoft.com/office/powerpoint/2010/main" val="3014972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Şimdi de terminale </a:t>
            </a:r>
            <a:r>
              <a:rPr lang="tr-TR" sz="2200" b="1" dirty="0"/>
              <a:t>net.show</a:t>
            </a:r>
            <a:r>
              <a:rPr lang="tr-TR" sz="2200" dirty="0"/>
              <a:t> komutunu yazıyoruz.</a:t>
            </a: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1207" y="1358607"/>
            <a:ext cx="6211167" cy="4925112"/>
          </a:xfrm>
          <a:prstGeom prst="rect">
            <a:avLst/>
          </a:prstGeom>
        </p:spPr>
      </p:pic>
    </p:spTree>
    <p:extLst>
      <p:ext uri="{BB962C8B-B14F-4D97-AF65-F5344CB8AC3E}">
        <p14:creationId xmlns:p14="http://schemas.microsoft.com/office/powerpoint/2010/main" val="1076249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Bu komuttan sonra daha ayrıntılı bir gösterim ile karşılaşıyoruz. Burada, Windows makinemize ait bilgisayar adı, ip adresi, mac adresi gibi önemli bilgileri görebiliyoruz.</a:t>
            </a:r>
          </a:p>
        </p:txBody>
      </p:sp>
    </p:spTree>
    <p:extLst>
      <p:ext uri="{BB962C8B-B14F-4D97-AF65-F5344CB8AC3E}">
        <p14:creationId xmlns:p14="http://schemas.microsoft.com/office/powerpoint/2010/main" val="3452858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Bu aşamadan sonra ARP protokolü sayesinde hedef bilgisayarın mac adresini değiştireceğiz.</a:t>
            </a:r>
          </a:p>
          <a:p>
            <a:pPr marL="0" indent="0" algn="just">
              <a:lnSpc>
                <a:spcPct val="150000"/>
              </a:lnSpc>
              <a:spcBef>
                <a:spcPts val="600"/>
              </a:spcBef>
              <a:spcAft>
                <a:spcPts val="600"/>
              </a:spcAft>
              <a:buNone/>
            </a:pPr>
            <a:r>
              <a:rPr lang="tr-TR" sz="2200" dirty="0"/>
              <a:t>ARP (Address Resolution Protocol), ip adreslerini MAC adreslerine dönüştürmek için kullanılan bir protokoldür.</a:t>
            </a:r>
          </a:p>
          <a:p>
            <a:pPr marL="0" indent="0" algn="just">
              <a:lnSpc>
                <a:spcPct val="150000"/>
              </a:lnSpc>
              <a:spcBef>
                <a:spcPts val="600"/>
              </a:spcBef>
              <a:spcAft>
                <a:spcPts val="600"/>
              </a:spcAft>
              <a:buNone/>
            </a:pPr>
            <a:r>
              <a:rPr lang="tr-TR" sz="2200" dirty="0"/>
              <a:t>Bunun için bettercap’in arp protokolü ile ilgili hangi modüllere sahip olduğunu görmemiz gerek.</a:t>
            </a:r>
          </a:p>
        </p:txBody>
      </p:sp>
    </p:spTree>
    <p:extLst>
      <p:ext uri="{BB962C8B-B14F-4D97-AF65-F5344CB8AC3E}">
        <p14:creationId xmlns:p14="http://schemas.microsoft.com/office/powerpoint/2010/main" val="1445436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Kali terminalde bettercap içerisinde iken </a:t>
            </a:r>
            <a:r>
              <a:rPr lang="tr-TR" sz="2200" b="1" dirty="0"/>
              <a:t>help arp.spoof</a:t>
            </a:r>
            <a:r>
              <a:rPr lang="tr-TR" sz="2200" dirty="0"/>
              <a:t> komutunu yazıyoruz.</a:t>
            </a:r>
          </a:p>
        </p:txBody>
      </p:sp>
    </p:spTree>
    <p:extLst>
      <p:ext uri="{BB962C8B-B14F-4D97-AF65-F5344CB8AC3E}">
        <p14:creationId xmlns:p14="http://schemas.microsoft.com/office/powerpoint/2010/main" val="4160066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Bu komutu çalıştırınca bize kullandığı modülleri ve bunların ne işe yaradığını gösteren bir açıklama gösteriyor.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466" y="1914652"/>
            <a:ext cx="7371153" cy="4650740"/>
          </a:xfrm>
          <a:prstGeom prst="rect">
            <a:avLst/>
          </a:prstGeom>
        </p:spPr>
      </p:pic>
    </p:spTree>
    <p:extLst>
      <p:ext uri="{BB962C8B-B14F-4D97-AF65-F5344CB8AC3E}">
        <p14:creationId xmlns:p14="http://schemas.microsoft.com/office/powerpoint/2010/main" val="3037248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Terminale </a:t>
            </a:r>
            <a:r>
              <a:rPr lang="tr-TR" sz="2200" b="1" dirty="0"/>
              <a:t>set arp.spoof.fullduplex true</a:t>
            </a:r>
            <a:r>
              <a:rPr lang="tr-TR" sz="2200" dirty="0"/>
              <a:t> komutunu yazıp çalıştırıyoruz.</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3274" y="1783733"/>
            <a:ext cx="7830643" cy="4963218"/>
          </a:xfrm>
          <a:prstGeom prst="rect">
            <a:avLst/>
          </a:prstGeom>
        </p:spPr>
      </p:pic>
    </p:spTree>
    <p:extLst>
      <p:ext uri="{BB962C8B-B14F-4D97-AF65-F5344CB8AC3E}">
        <p14:creationId xmlns:p14="http://schemas.microsoft.com/office/powerpoint/2010/main" val="1399586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Otomatik Akışı Değiştirmek</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Terminalimizi açtıktan sonra </a:t>
            </a:r>
            <a:r>
              <a:rPr lang="tr-TR" sz="2200" b="1" dirty="0"/>
              <a:t>sudo su</a:t>
            </a:r>
            <a:r>
              <a:rPr lang="tr-TR" sz="2200" dirty="0"/>
              <a:t> komutunu yazıp şifremizi girdikten sonra root oluyoruz.</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596" y="1841846"/>
            <a:ext cx="8787551" cy="4722615"/>
          </a:xfrm>
          <a:prstGeom prst="rect">
            <a:avLst/>
          </a:prstGeom>
        </p:spPr>
      </p:pic>
    </p:spTree>
    <p:extLst>
      <p:ext uri="{BB962C8B-B14F-4D97-AF65-F5344CB8AC3E}">
        <p14:creationId xmlns:p14="http://schemas.microsoft.com/office/powerpoint/2010/main" val="13202468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Daha sonra </a:t>
            </a:r>
            <a:r>
              <a:rPr lang="tr-TR" sz="2200" b="1" dirty="0"/>
              <a:t>set arp.spoof.targets 10.30.40.72 </a:t>
            </a:r>
            <a:r>
              <a:rPr lang="tr-TR" sz="2200" dirty="0"/>
              <a:t>komutunu yazıp çalıştırıyoruz. Siz, ip adresi kısmına kendi Windows makinenizin ip adresini yazmalısınız!!!</a:t>
            </a:r>
          </a:p>
          <a:p>
            <a:pPr marL="0" indent="0" algn="just">
              <a:lnSpc>
                <a:spcPct val="150000"/>
              </a:lnSpc>
              <a:spcBef>
                <a:spcPts val="600"/>
              </a:spcBef>
              <a:spcAft>
                <a:spcPts val="600"/>
              </a:spcAft>
              <a:buNone/>
            </a:pPr>
            <a:endParaRPr lang="tr-TR" sz="2200" b="1" dirty="0"/>
          </a:p>
        </p:txBody>
      </p:sp>
    </p:spTree>
    <p:extLst>
      <p:ext uri="{BB962C8B-B14F-4D97-AF65-F5344CB8AC3E}">
        <p14:creationId xmlns:p14="http://schemas.microsoft.com/office/powerpoint/2010/main" val="605907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Daha sonra </a:t>
            </a:r>
            <a:r>
              <a:rPr lang="tr-TR" sz="2200" b="1" dirty="0"/>
              <a:t>arp.spoof on </a:t>
            </a:r>
            <a:r>
              <a:rPr lang="tr-TR" sz="2200" dirty="0"/>
              <a:t>komutunu yazıp çalıştırınız.</a:t>
            </a:r>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942636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Şimdi de </a:t>
            </a:r>
            <a:r>
              <a:rPr lang="tr-TR" sz="2200" b="1" dirty="0"/>
              <a:t>net.sniff on</a:t>
            </a:r>
            <a:r>
              <a:rPr lang="tr-TR" sz="2200" dirty="0"/>
              <a:t> komutunu yazıp çalıştırın. Bu sayede ağı okumaya başlayacağız.</a:t>
            </a:r>
          </a:p>
          <a:p>
            <a:pPr marL="0" indent="0" algn="just">
              <a:lnSpc>
                <a:spcPct val="150000"/>
              </a:lnSpc>
              <a:spcBef>
                <a:spcPts val="600"/>
              </a:spcBef>
              <a:spcAft>
                <a:spcPts val="600"/>
              </a:spcAft>
              <a:buNone/>
            </a:pPr>
            <a:r>
              <a:rPr lang="tr-TR" sz="2200" dirty="0"/>
              <a:t>Bu komuttan sonra zaten Linux terminalinizde Windows makinenizdeki web tarayışında aktif olan işlemlerin bilgisi gelecektir.</a:t>
            </a:r>
          </a:p>
          <a:p>
            <a:pPr marL="0" indent="0" algn="just">
              <a:lnSpc>
                <a:spcPct val="150000"/>
              </a:lnSpc>
              <a:spcBef>
                <a:spcPts val="600"/>
              </a:spcBef>
              <a:spcAft>
                <a:spcPts val="600"/>
              </a:spcAft>
              <a:buNone/>
            </a:pPr>
            <a:r>
              <a:rPr lang="tr-TR" sz="2200" dirty="0"/>
              <a:t>Biz yine de trafiği mitmweb üzerinden takip edeceğiz. Ancak, bundan önce yapılması gereken önemli ayarlar var.</a:t>
            </a:r>
          </a:p>
        </p:txBody>
      </p:sp>
    </p:spTree>
    <p:extLst>
      <p:ext uri="{BB962C8B-B14F-4D97-AF65-F5344CB8AC3E}">
        <p14:creationId xmlns:p14="http://schemas.microsoft.com/office/powerpoint/2010/main" val="1012464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Bu işlemin başarılı olup olmadığını öğrenmek için Windows makinemize gidip cmd ile komut istemcisini açıyoruz ve </a:t>
            </a:r>
            <a:r>
              <a:rPr lang="tr-TR" sz="2200" b="1" dirty="0"/>
              <a:t>arp –a </a:t>
            </a:r>
            <a:r>
              <a:rPr lang="tr-TR" sz="2200" dirty="0"/>
              <a:t>komutunu yazıp çalıştırıyoruz.</a:t>
            </a:r>
          </a:p>
        </p:txBody>
      </p:sp>
    </p:spTree>
    <p:extLst>
      <p:ext uri="{BB962C8B-B14F-4D97-AF65-F5344CB8AC3E}">
        <p14:creationId xmlns:p14="http://schemas.microsoft.com/office/powerpoint/2010/main" val="1333084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Görüldüğü gibi işlemimiz gayet başarılı ve modemimiz ile makinemizin MAC adresleri eşitlendi.</a:t>
            </a: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627" y="1854644"/>
            <a:ext cx="9328746" cy="4888301"/>
          </a:xfrm>
          <a:prstGeom prst="rect">
            <a:avLst/>
          </a:prstGeom>
        </p:spPr>
      </p:pic>
    </p:spTree>
    <p:extLst>
      <p:ext uri="{BB962C8B-B14F-4D97-AF65-F5344CB8AC3E}">
        <p14:creationId xmlns:p14="http://schemas.microsoft.com/office/powerpoint/2010/main" val="3024373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Eğer sizde bu işlem başarılı olmadıysa kali makinenizin terminalinde </a:t>
            </a:r>
            <a:r>
              <a:rPr lang="tr-TR" sz="2200" b="1" dirty="0"/>
              <a:t>bettercamp</a:t>
            </a:r>
            <a:r>
              <a:rPr lang="tr-TR" sz="2200" dirty="0"/>
              <a:t> aktif iken sırasıyla aşağıdaki komutları yazıp çalıştırınız:</a:t>
            </a:r>
          </a:p>
          <a:p>
            <a:pPr marL="0" indent="0" algn="just">
              <a:lnSpc>
                <a:spcPct val="150000"/>
              </a:lnSpc>
              <a:spcBef>
                <a:spcPts val="600"/>
              </a:spcBef>
              <a:spcAft>
                <a:spcPts val="600"/>
              </a:spcAft>
              <a:buNone/>
            </a:pPr>
            <a:r>
              <a:rPr lang="tr-TR" sz="2200" b="1" dirty="0"/>
              <a:t>set arp.spoof.internal true</a:t>
            </a:r>
          </a:p>
          <a:p>
            <a:pPr marL="0" indent="0" algn="just">
              <a:lnSpc>
                <a:spcPct val="150000"/>
              </a:lnSpc>
              <a:spcBef>
                <a:spcPts val="600"/>
              </a:spcBef>
              <a:spcAft>
                <a:spcPts val="600"/>
              </a:spcAft>
              <a:buNone/>
            </a:pPr>
            <a:r>
              <a:rPr lang="tr-TR" sz="2200" b="1" dirty="0"/>
              <a:t>arp.spoof off</a:t>
            </a:r>
          </a:p>
          <a:p>
            <a:pPr marL="0" indent="0" algn="just">
              <a:lnSpc>
                <a:spcPct val="150000"/>
              </a:lnSpc>
              <a:spcBef>
                <a:spcPts val="600"/>
              </a:spcBef>
              <a:spcAft>
                <a:spcPts val="600"/>
              </a:spcAft>
              <a:buNone/>
            </a:pPr>
            <a:r>
              <a:rPr lang="tr-TR" sz="2200" b="1" dirty="0"/>
              <a:t>arp.spoof on</a:t>
            </a:r>
          </a:p>
          <a:p>
            <a:pPr marL="0" indent="0" algn="just">
              <a:lnSpc>
                <a:spcPct val="150000"/>
              </a:lnSpc>
              <a:spcBef>
                <a:spcPts val="600"/>
              </a:spcBef>
              <a:spcAft>
                <a:spcPts val="600"/>
              </a:spcAft>
              <a:buNone/>
            </a:pPr>
            <a:r>
              <a:rPr lang="tr-TR" sz="2200" dirty="0"/>
              <a:t>Bu komutları çalıştırdıktan sonra Windows’a gidip komut istemcisine arp –a komutunu yazınca MAC adreslerinin eşitlendiğini göreceksiniz.</a:t>
            </a:r>
          </a:p>
        </p:txBody>
      </p:sp>
    </p:spTree>
    <p:extLst>
      <p:ext uri="{BB962C8B-B14F-4D97-AF65-F5344CB8AC3E}">
        <p14:creationId xmlns:p14="http://schemas.microsoft.com/office/powerpoint/2010/main" val="4079106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Şimdi deneme kısmına geçelim. Windows makinenizde iken web tarayıcınızı açıp </a:t>
            </a:r>
            <a:r>
              <a:rPr lang="tr-TR" sz="2200" dirty="0">
                <a:hlinkClick r:id="rId2"/>
              </a:rPr>
              <a:t>http://unicornitems.com/my-account/</a:t>
            </a:r>
            <a:r>
              <a:rPr lang="tr-TR" sz="2200" dirty="0"/>
              <a:t> adresine giriniz ve orada kullanıcı adı ve şifre olarak rastgele değerler girip LOG IN butonuna tıklayınız.</a:t>
            </a:r>
          </a:p>
        </p:txBody>
      </p:sp>
    </p:spTree>
    <p:extLst>
      <p:ext uri="{BB962C8B-B14F-4D97-AF65-F5344CB8AC3E}">
        <p14:creationId xmlns:p14="http://schemas.microsoft.com/office/powerpoint/2010/main" val="1650237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nSpc>
                <a:spcPct val="150000"/>
              </a:lnSpc>
              <a:spcBef>
                <a:spcPts val="600"/>
              </a:spcBef>
              <a:spcAft>
                <a:spcPts val="600"/>
              </a:spcAft>
              <a:buNone/>
            </a:pPr>
            <a:r>
              <a:rPr lang="tr-TR" sz="2200" dirty="0">
                <a:hlinkClick r:id="rId2"/>
              </a:rPr>
              <a:t>http://unicornitems.com/my-account/</a:t>
            </a:r>
            <a:r>
              <a:rPr lang="tr-TR" sz="2200" dirty="0"/>
              <a:t> web adresindeki LOG IN formunu sırasıyla doldurduk.</a:t>
            </a:r>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0602" y="1857983"/>
            <a:ext cx="4810796" cy="4591691"/>
          </a:xfrm>
          <a:prstGeom prst="rect">
            <a:avLst/>
          </a:prstGeom>
        </p:spPr>
      </p:pic>
    </p:spTree>
    <p:extLst>
      <p:ext uri="{BB962C8B-B14F-4D97-AF65-F5344CB8AC3E}">
        <p14:creationId xmlns:p14="http://schemas.microsoft.com/office/powerpoint/2010/main" val="26025282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Şimdi bu bilgilerin kali makinesindeki Proxy tarafından okunup okunmadığı öğrenmek için tekrar kali tarafına geçiş yapıyoruz.</a:t>
            </a:r>
          </a:p>
        </p:txBody>
      </p:sp>
    </p:spTree>
    <p:extLst>
      <p:ext uri="{BB962C8B-B14F-4D97-AF65-F5344CB8AC3E}">
        <p14:creationId xmlns:p14="http://schemas.microsoft.com/office/powerpoint/2010/main" val="12826226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Şekilde görüldüğü gibi girdiğimiz site ve bu siteye giriş yapan makinenin ip adresleri görünüyor.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2340687"/>
            <a:ext cx="10058400" cy="2770888"/>
          </a:xfrm>
          <a:prstGeom prst="rect">
            <a:avLst/>
          </a:prstGeom>
        </p:spPr>
      </p:pic>
    </p:spTree>
    <p:extLst>
      <p:ext uri="{BB962C8B-B14F-4D97-AF65-F5344CB8AC3E}">
        <p14:creationId xmlns:p14="http://schemas.microsoft.com/office/powerpoint/2010/main" val="89953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Otomatik Akışı Değiştirmek</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Doğru dizinde olduğumuzu tekrar kontrol etmek için </a:t>
            </a:r>
            <a:r>
              <a:rPr lang="tr-TR" sz="2200" b="1" dirty="0"/>
              <a:t>ls</a:t>
            </a:r>
            <a:r>
              <a:rPr lang="tr-TR" sz="2200" dirty="0"/>
              <a:t> komutu yazıyoruz. Görüldüğü üzere klasördeki 3 adet dosya da listelendi.</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2675" y="2319453"/>
            <a:ext cx="8121496" cy="4348976"/>
          </a:xfrm>
          <a:prstGeom prst="rect">
            <a:avLst/>
          </a:prstGeom>
        </p:spPr>
      </p:pic>
    </p:spTree>
    <p:extLst>
      <p:ext uri="{BB962C8B-B14F-4D97-AF65-F5344CB8AC3E}">
        <p14:creationId xmlns:p14="http://schemas.microsoft.com/office/powerpoint/2010/main" val="42067036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Saldırı ve Enjeksiyon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Bu sayede ağ üzerindeki tüm trafik, kendi terminalimizde izlenebilir.</a:t>
            </a:r>
          </a:p>
        </p:txBody>
      </p:sp>
    </p:spTree>
    <p:extLst>
      <p:ext uri="{BB962C8B-B14F-4D97-AF65-F5344CB8AC3E}">
        <p14:creationId xmlns:p14="http://schemas.microsoft.com/office/powerpoint/2010/main" val="1768408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Otomatik Akışı Değiştirmek</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Artık bu aşamada (otomatik akışı değiştirmek için) mitmweb yerine </a:t>
            </a:r>
            <a:r>
              <a:rPr lang="tr-TR" sz="2200" b="1" dirty="0"/>
              <a:t>mitmdump</a:t>
            </a:r>
            <a:r>
              <a:rPr lang="tr-TR" sz="2200" dirty="0"/>
              <a:t> dosyasını kullanacağız. Bu nedenle </a:t>
            </a:r>
            <a:r>
              <a:rPr lang="tr-TR" sz="2200" b="1" dirty="0"/>
              <a:t>./mitmdump</a:t>
            </a:r>
            <a:r>
              <a:rPr lang="tr-TR" sz="2200" dirty="0"/>
              <a:t> komutunu çalıştırıyoruz.</a:t>
            </a:r>
          </a:p>
          <a:p>
            <a:pPr marL="0" indent="0" algn="just">
              <a:lnSpc>
                <a:spcPct val="150000"/>
              </a:lnSpc>
              <a:spcBef>
                <a:spcPts val="600"/>
              </a:spcBef>
              <a:spcAft>
                <a:spcPts val="600"/>
              </a:spcAft>
              <a:buNone/>
            </a:pPr>
            <a:r>
              <a:rPr lang="tr-TR" sz="2200" dirty="0"/>
              <a:t>Ancak, bu komutu tek başına çalıştırmıyoruz. Bunun yerine parametre ile kullanacağız.</a:t>
            </a:r>
          </a:p>
        </p:txBody>
      </p:sp>
    </p:spTree>
    <p:extLst>
      <p:ext uri="{BB962C8B-B14F-4D97-AF65-F5344CB8AC3E}">
        <p14:creationId xmlns:p14="http://schemas.microsoft.com/office/powerpoint/2010/main" val="192980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Otomatik Akışı Değiştirmek</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Kullanacağımız bu parametrenin adı </a:t>
            </a:r>
            <a:r>
              <a:rPr lang="tr-TR" sz="2200" b="1" dirty="0"/>
              <a:t>--modify-body</a:t>
            </a:r>
            <a:r>
              <a:rPr lang="tr-TR" sz="2200" dirty="0"/>
              <a:t> </a:t>
            </a:r>
          </a:p>
          <a:p>
            <a:pPr marL="0" indent="0" algn="just">
              <a:lnSpc>
                <a:spcPct val="150000"/>
              </a:lnSpc>
              <a:spcBef>
                <a:spcPts val="600"/>
              </a:spcBef>
              <a:spcAft>
                <a:spcPts val="600"/>
              </a:spcAft>
              <a:buNone/>
            </a:pPr>
            <a:r>
              <a:rPr lang="tr-TR" sz="2200" dirty="0"/>
              <a:t>--modify-body parametresi, girilen web sayfasından dönen html response’nin yani cevabın, içerisinde yer alan body etiketini (&lt;body&gt; &lt;/body&gt;) modifiye etmemize olanak sağlar.</a:t>
            </a:r>
          </a:p>
        </p:txBody>
      </p:sp>
    </p:spTree>
    <p:extLst>
      <p:ext uri="{BB962C8B-B14F-4D97-AF65-F5344CB8AC3E}">
        <p14:creationId xmlns:p14="http://schemas.microsoft.com/office/powerpoint/2010/main" val="531431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Otomatik Akışı Değiştirmek</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Önceki hafta yaptığımız örnekte anahtar kelimelerin sorgu için kullanıldığı görmüştük. Örneğin, </a:t>
            </a:r>
            <a:r>
              <a:rPr lang="tr-TR" sz="2200" b="1" dirty="0"/>
              <a:t>~m POST</a:t>
            </a:r>
            <a:r>
              <a:rPr lang="tr-TR" sz="2200" dirty="0"/>
              <a:t> sorgusunu mitmweb kullanırken yazdığımızda bize sadece POST metodunun olduğu paketleri gösteriyordu.</a:t>
            </a:r>
          </a:p>
          <a:p>
            <a:pPr marL="0" indent="0" algn="just">
              <a:lnSpc>
                <a:spcPct val="150000"/>
              </a:lnSpc>
              <a:spcBef>
                <a:spcPts val="600"/>
              </a:spcBef>
              <a:spcAft>
                <a:spcPts val="600"/>
              </a:spcAft>
              <a:buNone/>
            </a:pPr>
            <a:r>
              <a:rPr lang="tr-TR" sz="2200" dirty="0"/>
              <a:t>Bu hafta ise </a:t>
            </a:r>
            <a:r>
              <a:rPr lang="tr-TR" sz="2200" b="1" dirty="0"/>
              <a:t>~s</a:t>
            </a:r>
            <a:r>
              <a:rPr lang="tr-TR" sz="2200" dirty="0"/>
              <a:t> parametresini kullanacağız.</a:t>
            </a:r>
          </a:p>
        </p:txBody>
      </p:sp>
    </p:spTree>
    <p:extLst>
      <p:ext uri="{BB962C8B-B14F-4D97-AF65-F5344CB8AC3E}">
        <p14:creationId xmlns:p14="http://schemas.microsoft.com/office/powerpoint/2010/main" val="106730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Otomatik Akışı Değiştirmek</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--modify-body komutu yan yana 3 adet 2 nokta ile kullanılır (:::)</a:t>
            </a:r>
          </a:p>
          <a:p>
            <a:pPr marL="0" indent="0" algn="just">
              <a:lnSpc>
                <a:spcPct val="150000"/>
              </a:lnSpc>
              <a:spcBef>
                <a:spcPts val="600"/>
              </a:spcBef>
              <a:spcAft>
                <a:spcPts val="600"/>
              </a:spcAft>
              <a:buNone/>
            </a:pPr>
            <a:r>
              <a:rPr lang="tr-TR" sz="2200" dirty="0"/>
              <a:t>Kullanımı şu şekildedir:</a:t>
            </a:r>
          </a:p>
          <a:p>
            <a:pPr marL="0" indent="0" algn="just">
              <a:lnSpc>
                <a:spcPct val="150000"/>
              </a:lnSpc>
              <a:spcBef>
                <a:spcPts val="600"/>
              </a:spcBef>
              <a:spcAft>
                <a:spcPts val="600"/>
              </a:spcAft>
              <a:buNone/>
            </a:pPr>
            <a:r>
              <a:rPr lang="tr-TR" sz="2200" dirty="0"/>
              <a:t>:sorgu anahtar kelimesi:etiket adı:değiştirilecek yeni etiket</a:t>
            </a:r>
          </a:p>
          <a:p>
            <a:pPr marL="0" indent="0" algn="just">
              <a:lnSpc>
                <a:spcPct val="150000"/>
              </a:lnSpc>
              <a:spcBef>
                <a:spcPts val="600"/>
              </a:spcBef>
              <a:spcAft>
                <a:spcPts val="600"/>
              </a:spcAft>
              <a:buNone/>
            </a:pPr>
            <a:r>
              <a:rPr lang="tr-TR" sz="2200" dirty="0"/>
              <a:t>Şimdi bu karmaşık gibi görünen komutu bir örnek ile çalıştıralım.</a:t>
            </a:r>
          </a:p>
        </p:txBody>
      </p:sp>
    </p:spTree>
    <p:extLst>
      <p:ext uri="{BB962C8B-B14F-4D97-AF65-F5344CB8AC3E}">
        <p14:creationId xmlns:p14="http://schemas.microsoft.com/office/powerpoint/2010/main" val="2722169773"/>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3006</TotalTime>
  <Words>1302</Words>
  <Application>Microsoft Office PowerPoint</Application>
  <PresentationFormat>Geniş ekran</PresentationFormat>
  <Paragraphs>121</Paragraphs>
  <Slides>50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50</vt:i4>
      </vt:variant>
    </vt:vector>
  </HeadingPairs>
  <TitlesOfParts>
    <vt:vector size="54" baseType="lpstr">
      <vt:lpstr>Aptos</vt:lpstr>
      <vt:lpstr>Aptos Display</vt:lpstr>
      <vt:lpstr>Arial</vt:lpstr>
      <vt:lpstr>Office Teması</vt:lpstr>
      <vt:lpstr>BİLGİ GÜVENLİĞİ 15. HAFTA</vt:lpstr>
      <vt:lpstr>Otomatik Akışı Değiştirmek</vt:lpstr>
      <vt:lpstr>Otomatik Akışı Değiştirmek</vt:lpstr>
      <vt:lpstr>Otomatik Akışı Değiştirmek</vt:lpstr>
      <vt:lpstr>Otomatik Akışı Değiştirmek</vt:lpstr>
      <vt:lpstr>Otomatik Akışı Değiştirmek</vt:lpstr>
      <vt:lpstr>Otomatik Akışı Değiştirmek</vt:lpstr>
      <vt:lpstr>Otomatik Akışı Değiştirmek</vt:lpstr>
      <vt:lpstr>Otomatik Akışı Değiştirmek</vt:lpstr>
      <vt:lpstr>Otomatik Akışı Değiştirmek</vt:lpstr>
      <vt:lpstr>Otomatik Akışı Değiştirmek</vt:lpstr>
      <vt:lpstr>Otomatik Akışı Değiştirmek</vt:lpstr>
      <vt:lpstr>Otomatik Akışı Değiştirmek</vt:lpstr>
      <vt:lpstr>Otomatik Akışı Değiştirmek</vt:lpstr>
      <vt:lpstr>Otomatik Akışı Değiştirmek</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lpstr>Saldırı ve Enjeksiyon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İÇERİK TASARIMI DERSİ 2. HAFTA</dc:title>
  <dc:creator>Furkan Aslan</dc:creator>
  <cp:lastModifiedBy>Furkan ATLAN</cp:lastModifiedBy>
  <cp:revision>1094</cp:revision>
  <dcterms:created xsi:type="dcterms:W3CDTF">2024-02-18T18:13:34Z</dcterms:created>
  <dcterms:modified xsi:type="dcterms:W3CDTF">2025-05-07T18:09:43Z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2024-02-18T18:14:27Z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043d1765-d45d-4d1c-8df9-8de8575b1324</vt:lpwstr>
  </property>
  <property fmtid="{D5CDD505-2E9C-101B-9397-08002B2CF9AE}" pid="7" name="MSIP_Label_defa4170-0d19-0005-0004-bc88714345d2_ActionId">
    <vt:lpwstr>65218768-bae2-498b-802d-d9ad6cbc58ab</vt:lpwstr>
  </property>
  <property fmtid="{D5CDD505-2E9C-101B-9397-08002B2CF9AE}" pid="8" name="MSIP_Label_defa4170-0d19-0005-0004-bc88714345d2_ContentBits">
    <vt:lpwstr>0</vt:lpwstr>
  </property>
</Properties>
</file>