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prajakta-hebbar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C-DAC &amp; Atos Sign Pact For Collaboration On Quantum Computing &amp; AI In India</a:t>
            </a:r>
            <a:br>
              <a:rPr lang="en-US" sz="3200" b="1" dirty="0">
                <a:solidFill>
                  <a:srgbClr val="C00000"/>
                </a:solidFill>
              </a:rPr>
            </a:br>
            <a:r>
              <a:rPr lang="en-US" sz="2000" cap="all" dirty="0">
                <a:solidFill>
                  <a:srgbClr val="C00000"/>
                </a:solidFill>
              </a:rPr>
              <a:t>27/08/2019</a:t>
            </a:r>
          </a:p>
        </p:txBody>
      </p:sp>
      <p:sp>
        <p:nvSpPr>
          <p:cNvPr id="3" name="Subtitle 2"/>
          <p:cNvSpPr>
            <a:spLocks noGrp="1"/>
          </p:cNvSpPr>
          <p:nvPr>
            <p:ph type="subTitle" idx="1"/>
          </p:nvPr>
        </p:nvSpPr>
        <p:spPr>
          <a:xfrm>
            <a:off x="381000" y="5410200"/>
            <a:ext cx="8229600" cy="1066800"/>
          </a:xfrm>
        </p:spPr>
        <p:txBody>
          <a:bodyPr>
            <a:normAutofit fontScale="92500" lnSpcReduction="20000"/>
          </a:bodyPr>
          <a:lstStyle/>
          <a:p>
            <a:r>
              <a:rPr lang="en-US" sz="1800" cap="all" dirty="0">
                <a:hlinkClick r:id="rId2"/>
              </a:rPr>
              <a:t>PRAJAKTA HEBBAR</a:t>
            </a:r>
            <a:r>
              <a:rPr lang="en-US" sz="1800" dirty="0"/>
              <a:t>   </a:t>
            </a:r>
            <a:endParaRPr lang="en-US" sz="1800" dirty="0" smtClean="0"/>
          </a:p>
          <a:p>
            <a:r>
              <a:rPr lang="en-US" sz="1800" dirty="0" err="1" smtClean="0"/>
              <a:t>Prajakta</a:t>
            </a:r>
            <a:r>
              <a:rPr lang="en-US" sz="1800" dirty="0" smtClean="0"/>
              <a:t> </a:t>
            </a:r>
            <a:r>
              <a:rPr lang="en-US" sz="1800" dirty="0"/>
              <a:t>is a Writer/Editor/Social Media diva. Lover of all that is 'quaint', her </a:t>
            </a:r>
            <a:r>
              <a:rPr lang="en-US" sz="1800" dirty="0" err="1"/>
              <a:t>favourite</a:t>
            </a:r>
            <a:r>
              <a:rPr lang="en-US" sz="1800" dirty="0"/>
              <a:t> things include dogs, Starbucks, butter popcorn, Jane Austen novels and neo-noir films. She has previously worked for </a:t>
            </a:r>
            <a:r>
              <a:rPr lang="en-US" sz="1800" dirty="0" err="1"/>
              <a:t>HuffPost</a:t>
            </a:r>
            <a:r>
              <a:rPr lang="en-US" sz="1800" dirty="0"/>
              <a:t>, CNN IBN, The Indian Express and Bose.</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fontScale="85000" lnSpcReduction="10000"/>
          </a:bodyPr>
          <a:lstStyle/>
          <a:p>
            <a:r>
              <a:rPr lang="en-US" sz="2000" dirty="0"/>
              <a:t>C-DAC (Centre for Development of Advanced Computing), a national premier R&amp;D </a:t>
            </a:r>
            <a:r>
              <a:rPr lang="en-US" sz="2000" dirty="0" err="1"/>
              <a:t>organisation</a:t>
            </a:r>
            <a:r>
              <a:rPr lang="en-US" sz="2000" dirty="0"/>
              <a:t> under Ministry of Electronics and Information Technology, Government of India, and Atos, a noted digital transformation company, today announced that they have signed a Cooperation Agreement for technology advancement in the areas of quantum computing, artificial intelligence and </a:t>
            </a:r>
            <a:r>
              <a:rPr lang="en-US" sz="2000" dirty="0" err="1"/>
              <a:t>exascale</a:t>
            </a:r>
            <a:r>
              <a:rPr lang="en-US" sz="2000" dirty="0"/>
              <a:t> computing.</a:t>
            </a:r>
          </a:p>
          <a:p>
            <a:r>
              <a:rPr lang="en-US" sz="2000" dirty="0"/>
              <a:t>Hemant </a:t>
            </a:r>
            <a:r>
              <a:rPr lang="en-US" sz="2000" dirty="0" err="1"/>
              <a:t>Darbari</a:t>
            </a:r>
            <a:r>
              <a:rPr lang="en-US" sz="2000" dirty="0"/>
              <a:t>, Founder Member and Director General, C-DAC, India is spearheading the C-DAC Mission Mode Programs on </a:t>
            </a:r>
            <a:r>
              <a:rPr lang="en-US" sz="2000" dirty="0" err="1"/>
              <a:t>Exascale</a:t>
            </a:r>
            <a:r>
              <a:rPr lang="en-US" sz="2000" dirty="0"/>
              <a:t> Computing, Microprocessor and Quantum Computing, Artificial Intelligence and Natural Language Computing of national importance</a:t>
            </a:r>
            <a:r>
              <a:rPr lang="en-US" sz="2000" dirty="0" smtClean="0"/>
              <a:t>.</a:t>
            </a:r>
          </a:p>
          <a:p>
            <a:r>
              <a:rPr lang="en-US" sz="2000" dirty="0"/>
              <a:t>In addition to delivering an Atos’ Quantum Learning Machine, the world’s highest-performing commercially available quantum simulator, this partnership encompasses the creation of a ‘Quantum Computing Experience Center’ at C-DAC’s headquarters in Pune. It aims to bring together users from academic, scientific, research and industry to rapidly acquire skills and develop further expertise in the field of quantum computing with the support from the Government of India. This </a:t>
            </a:r>
            <a:r>
              <a:rPr lang="en-US" sz="2000" dirty="0" err="1"/>
              <a:t>centre</a:t>
            </a:r>
            <a:r>
              <a:rPr lang="en-US" sz="2000" dirty="0"/>
              <a:t> will enable the advance study of applications of quantum theory, thereby creating new technologies and platforms for information security, connectivity and computing. Together with this high-powered, ultra-compact machine, Atos has supplied a universal programming language (AQASM) and the relevant resources and training. Atos and C-DAC researchers will work closely together to experiment with disruptive technologies to better manage the evolution of applications and to meet the challenges associated with digital simulation, Big Data, and even Artificial Intelligence and Machine Learning.</a:t>
            </a:r>
          </a:p>
          <a:p>
            <a:r>
              <a:rPr lang="en-US" sz="2000" dirty="0"/>
              <a:t>C-DAC has already started to contribute to the development and demonstration of a Quantum Computing Platform, Quantum Communication, build technical infrastructure to advance Quantum Technologies and produce Quantum Algorithms, applications addressing programs of national priorities.</a:t>
            </a:r>
          </a:p>
          <a:p>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rmAutofit fontScale="92500" lnSpcReduction="10000"/>
          </a:bodyPr>
          <a:lstStyle/>
          <a:p>
            <a:r>
              <a:rPr lang="en-US" sz="1800" dirty="0"/>
              <a:t>The cooperation agreement aims to develop a long-term program which includes the sharing of experience on </a:t>
            </a:r>
            <a:r>
              <a:rPr lang="en-US" sz="1800" dirty="0" err="1"/>
              <a:t>Exascale</a:t>
            </a:r>
            <a:r>
              <a:rPr lang="en-US" sz="1800" dirty="0"/>
              <a:t> Computing technical challenges and collaboration on roadmaps in line with the national objectives and global positioning</a:t>
            </a:r>
            <a:r>
              <a:rPr lang="en-US" sz="1800" dirty="0" smtClean="0"/>
              <a:t>.</a:t>
            </a:r>
          </a:p>
          <a:p>
            <a:r>
              <a:rPr lang="en-US" sz="2000" dirty="0"/>
              <a:t>C-DAC, a global leader in Supercomputing established the first PARAM Supercomputer of India in 1991 and had a planned roadmap of building and developing Supercomputers under Make-In-India initiative and complete ecosystem for launching </a:t>
            </a:r>
            <a:r>
              <a:rPr lang="en-US" sz="2000" dirty="0" err="1"/>
              <a:t>Exascale</a:t>
            </a:r>
            <a:r>
              <a:rPr lang="en-US" sz="2000" dirty="0"/>
              <a:t> Supercomputer soon with priority for nation-specific applications.</a:t>
            </a:r>
          </a:p>
          <a:p>
            <a:r>
              <a:rPr lang="en-US" sz="2000" dirty="0"/>
              <a:t>C-DAC establishes the “PARAM </a:t>
            </a:r>
            <a:r>
              <a:rPr lang="en-US" sz="2000" dirty="0" err="1"/>
              <a:t>Shivay</a:t>
            </a:r>
            <a:r>
              <a:rPr lang="en-US" sz="2000" dirty="0"/>
              <a:t>” Supercomputer under build approach of National Supercomputing Mission (NSM) program at IIT, BHU launched by Shri Narendra Modi, Hon’ble Prime Minister of India in February 2019 with Atos India Pvt. Ltd. Who has been selected as a technology partner through a competitive bidding process under the National Supercomputing Mission (NSM). A series of PARAM Supercomputers across the country under the build approach of NSM will be deployed enabling the scientific, research and academic user community with the required high-performance computational resource.</a:t>
            </a:r>
          </a:p>
          <a:p>
            <a:r>
              <a:rPr lang="en-US" sz="2000" dirty="0"/>
              <a:t>With Atos vast technical expertise in Artificial Intelligence domain, this cooperation agreement outlines the way Atos and C-DAC could jointly work on technology development AI projects – including using AI to enhance the efficiency of HPC systems; running AI workloads on HPC systems and creating an ecosystem of AI devices dedicated to accelerating or concentrating inference execution near the edge.</a:t>
            </a:r>
          </a:p>
          <a:p>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141</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C-DAC &amp; Atos Sign Pact For Collaboration On Quantum Computing &amp; AI In India 27/08/2019</vt:lpstr>
      <vt:lpstr>Intro</vt:lpstr>
      <vt:lpstr>Intro</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9</cp:revision>
  <dcterms:created xsi:type="dcterms:W3CDTF">2020-07-13T21:40:14Z</dcterms:created>
  <dcterms:modified xsi:type="dcterms:W3CDTF">2020-07-14T01:05:13Z</dcterms:modified>
</cp:coreProperties>
</file>