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richa-bhatia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quantum/development-kit" TargetMode="External"/><Relationship Id="rId2" Type="http://schemas.openxmlformats.org/officeDocument/2006/relationships/hyperlink" Target="https://news.microsoft.com/en-in/microsoft-iit-roorkee-quantum-computing-collabor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quantum/quickstarts/install-jupyter?tabs=tabid-cond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2362200"/>
          </a:xfrm>
        </p:spPr>
        <p:txBody>
          <a:bodyPr>
            <a:normAutofit/>
          </a:bodyPr>
          <a:lstStyle/>
          <a:p>
            <a:r>
              <a:rPr lang="en-US" sz="2400" b="1" dirty="0">
                <a:solidFill>
                  <a:srgbClr val="C00000"/>
                </a:solidFill>
              </a:rPr>
              <a:t>IIT </a:t>
            </a:r>
            <a:r>
              <a:rPr lang="en-US" sz="2400" b="1" dirty="0" err="1">
                <a:solidFill>
                  <a:srgbClr val="C00000"/>
                </a:solidFill>
              </a:rPr>
              <a:t>Roorkee</a:t>
            </a:r>
            <a:r>
              <a:rPr lang="en-US" sz="2400" b="1" dirty="0">
                <a:solidFill>
                  <a:srgbClr val="C00000"/>
                </a:solidFill>
              </a:rPr>
              <a:t> </a:t>
            </a:r>
            <a:r>
              <a:rPr lang="en-US" sz="2400" b="1" dirty="0" smtClean="0">
                <a:solidFill>
                  <a:srgbClr val="C00000"/>
                </a:solidFill>
              </a:rPr>
              <a:t/>
            </a:r>
            <a:br>
              <a:rPr lang="en-US" sz="2400" b="1" dirty="0" smtClean="0">
                <a:solidFill>
                  <a:srgbClr val="C00000"/>
                </a:solidFill>
              </a:rPr>
            </a:br>
            <a:r>
              <a:rPr lang="en-US" sz="2400" b="1" dirty="0" smtClean="0">
                <a:solidFill>
                  <a:srgbClr val="C00000"/>
                </a:solidFill>
              </a:rPr>
              <a:t>&amp;</a:t>
            </a:r>
            <a:br>
              <a:rPr lang="en-US" sz="2400" b="1" dirty="0" smtClean="0">
                <a:solidFill>
                  <a:srgbClr val="C00000"/>
                </a:solidFill>
              </a:rPr>
            </a:br>
            <a:r>
              <a:rPr lang="en-US" sz="2400" b="1" dirty="0" smtClean="0">
                <a:solidFill>
                  <a:srgbClr val="C00000"/>
                </a:solidFill>
              </a:rPr>
              <a:t> </a:t>
            </a:r>
            <a:r>
              <a:rPr lang="en-US" sz="2400" b="1" dirty="0">
                <a:solidFill>
                  <a:srgbClr val="C00000"/>
                </a:solidFill>
              </a:rPr>
              <a:t>Microsoft Launch A Course On Quantum Computing</a:t>
            </a:r>
            <a:br>
              <a:rPr lang="en-US" sz="2400" b="1" dirty="0">
                <a:solidFill>
                  <a:srgbClr val="C00000"/>
                </a:solidFill>
              </a:rPr>
            </a:br>
            <a:r>
              <a:rPr lang="en-US" sz="1600" cap="all" dirty="0">
                <a:solidFill>
                  <a:srgbClr val="C00000"/>
                </a:solidFill>
              </a:rPr>
              <a:t>03/09/2019</a:t>
            </a:r>
          </a:p>
        </p:txBody>
      </p:sp>
      <p:sp>
        <p:nvSpPr>
          <p:cNvPr id="3" name="Subtitle 2"/>
          <p:cNvSpPr>
            <a:spLocks noGrp="1"/>
          </p:cNvSpPr>
          <p:nvPr>
            <p:ph type="subTitle" idx="1"/>
          </p:nvPr>
        </p:nvSpPr>
        <p:spPr>
          <a:xfrm>
            <a:off x="1371600" y="5410200"/>
            <a:ext cx="6400800" cy="1066800"/>
          </a:xfrm>
        </p:spPr>
        <p:txBody>
          <a:bodyPr>
            <a:normAutofit/>
          </a:bodyPr>
          <a:lstStyle/>
          <a:p>
            <a:r>
              <a:rPr lang="en-US" sz="1800" cap="all" dirty="0">
                <a:hlinkClick r:id="rId2"/>
              </a:rPr>
              <a:t>RICHA </a:t>
            </a:r>
            <a:r>
              <a:rPr lang="en-US" sz="1800" cap="all" dirty="0" smtClean="0">
                <a:hlinkClick r:id="rId2"/>
              </a:rPr>
              <a:t>BHATIA</a:t>
            </a:r>
            <a:endParaRPr lang="en-US" sz="1800" cap="all" dirty="0" smtClean="0"/>
          </a:p>
          <a:p>
            <a:r>
              <a:rPr lang="en-US" sz="1800" dirty="0" err="1" smtClean="0"/>
              <a:t>Richa</a:t>
            </a:r>
            <a:r>
              <a:rPr lang="en-US" sz="1800" dirty="0" smtClean="0"/>
              <a:t> </a:t>
            </a:r>
            <a:r>
              <a:rPr lang="en-US" sz="1800" dirty="0"/>
              <a:t>Bhatia is a seasoned journalist with six-years experience in…</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sz="2000" dirty="0"/>
              <a:t>n a first, Indian Institute of Technology </a:t>
            </a:r>
            <a:r>
              <a:rPr lang="en-US" sz="2000" dirty="0" err="1"/>
              <a:t>Roorkee</a:t>
            </a:r>
            <a:r>
              <a:rPr lang="en-US" sz="2000" dirty="0"/>
              <a:t> (IIT </a:t>
            </a:r>
            <a:r>
              <a:rPr lang="en-US" sz="2000" dirty="0" err="1"/>
              <a:t>Roorkee</a:t>
            </a:r>
            <a:r>
              <a:rPr lang="en-US" sz="2000" dirty="0"/>
              <a:t>) partnered with Microsoft Garage India for quantum computing course for a full semester. IIT </a:t>
            </a:r>
            <a:r>
              <a:rPr lang="en-US" sz="2000" dirty="0" err="1"/>
              <a:t>Roorkee</a:t>
            </a:r>
            <a:r>
              <a:rPr lang="en-US" sz="2000" dirty="0"/>
              <a:t> is the first in India to introduce a full semester elective on quantum computing.</a:t>
            </a:r>
          </a:p>
          <a:p>
            <a:r>
              <a:rPr lang="en-US" sz="2000" dirty="0"/>
              <a:t>As per a s</a:t>
            </a:r>
            <a:r>
              <a:rPr lang="en-US" sz="2000" u="sng" dirty="0">
                <a:hlinkClick r:id="rId2"/>
              </a:rPr>
              <a:t>tatement,</a:t>
            </a:r>
            <a:r>
              <a:rPr lang="en-US" sz="2000" dirty="0"/>
              <a:t>  </a:t>
            </a:r>
            <a:r>
              <a:rPr lang="en-US" sz="2000" dirty="0" err="1"/>
              <a:t>BTech</a:t>
            </a:r>
            <a:r>
              <a:rPr lang="en-US" sz="2000" dirty="0"/>
              <a:t> and </a:t>
            </a:r>
            <a:r>
              <a:rPr lang="en-US" sz="2000" dirty="0" err="1"/>
              <a:t>MTech</a:t>
            </a:r>
            <a:r>
              <a:rPr lang="en-US" sz="2000" dirty="0"/>
              <a:t> students can choose the course as a pool elective. The course, which has been structured by IIT </a:t>
            </a:r>
            <a:r>
              <a:rPr lang="en-US" sz="2000" dirty="0" err="1"/>
              <a:t>Roorkee</a:t>
            </a:r>
            <a:r>
              <a:rPr lang="en-US" sz="2000" dirty="0"/>
              <a:t> and Microsoft, will provide the students,  access to Q# Programming Language practical examples, </a:t>
            </a:r>
            <a:r>
              <a:rPr lang="en-US" sz="2000" u="sng" dirty="0">
                <a:hlinkClick r:id="rId3"/>
              </a:rPr>
              <a:t>Microsoft Quantum Development Kit</a:t>
            </a:r>
            <a:r>
              <a:rPr lang="en-US" sz="2000" dirty="0"/>
              <a:t> and Microsoft Quantum Faculty.</a:t>
            </a:r>
          </a:p>
          <a:p>
            <a:r>
              <a:rPr lang="en-US" sz="2000" dirty="0"/>
              <a:t>While enterprises don’t really expect an overnight revolution in the quantum computing world, it has drawn the attention of the student community. Students today are aware of quantum computing’s ability to run a myriad of conflicting parameters and variables at a pace that is unparalleled. Microsoft’s quantum computing program which has been running for more than 15 years, helps students understand the technology, develop practical applications, and build the quantum workforce of the future. Microsoft experts will provide engineers at IIT </a:t>
            </a:r>
            <a:r>
              <a:rPr lang="en-US" sz="2000" dirty="0" err="1"/>
              <a:t>Roorkee</a:t>
            </a:r>
            <a:r>
              <a:rPr lang="en-US" sz="2000" dirty="0"/>
              <a:t> a unique approach to learn quantum computing with real-world experiments and access to tools.</a:t>
            </a:r>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457200" y="533400"/>
            <a:ext cx="8229600" cy="5592763"/>
          </a:xfrm>
          <a:noFill/>
        </p:spPr>
        <p:txBody>
          <a:bodyPr>
            <a:normAutofit/>
          </a:bodyPr>
          <a:lstStyle/>
          <a:p>
            <a:r>
              <a:rPr lang="en-US" sz="2000" dirty="0"/>
              <a:t>According to Professor </a:t>
            </a:r>
            <a:r>
              <a:rPr lang="en-US" sz="2000" dirty="0" err="1"/>
              <a:t>Ajit</a:t>
            </a:r>
            <a:r>
              <a:rPr lang="en-US" sz="2000" dirty="0"/>
              <a:t> K. </a:t>
            </a:r>
            <a:r>
              <a:rPr lang="en-US" sz="2000" dirty="0" err="1"/>
              <a:t>Chaturvedi</a:t>
            </a:r>
            <a:r>
              <a:rPr lang="en-US" sz="2000" dirty="0"/>
              <a:t> – Director IIT </a:t>
            </a:r>
            <a:r>
              <a:rPr lang="en-US" sz="2000" dirty="0" err="1"/>
              <a:t>Roorkee</a:t>
            </a:r>
            <a:r>
              <a:rPr lang="en-US" sz="2000" dirty="0"/>
              <a:t>, said, “I look forward to this collaboration between Microsoft Garage and IIT </a:t>
            </a:r>
            <a:r>
              <a:rPr lang="en-US" sz="2000" dirty="0" err="1"/>
              <a:t>Roorkee</a:t>
            </a:r>
            <a:r>
              <a:rPr lang="en-US" sz="2000" dirty="0"/>
              <a:t>, as it is a great opportunity for our institute and students to grow and learn through this quantum computing program. We believe that together we will be able to deliver and achieve our respective goals.” </a:t>
            </a:r>
            <a:endParaRPr lang="en-US" sz="2000" dirty="0" smtClean="0"/>
          </a:p>
          <a:p>
            <a:endParaRPr lang="en-US" sz="2000" dirty="0"/>
          </a:p>
          <a:p>
            <a:r>
              <a:rPr lang="en-US" sz="2000" dirty="0"/>
              <a:t>Talking about the scope of partnership, Reena </a:t>
            </a:r>
            <a:r>
              <a:rPr lang="en-US" sz="2000" dirty="0" err="1"/>
              <a:t>Dayal</a:t>
            </a:r>
            <a:r>
              <a:rPr lang="en-US" sz="2000" dirty="0"/>
              <a:t>, Director, Microsoft Garage India, said, “This collaboration between Microsoft Garage and IIT </a:t>
            </a:r>
            <a:r>
              <a:rPr lang="en-US" sz="2000" dirty="0" err="1"/>
              <a:t>Roorkee</a:t>
            </a:r>
            <a:r>
              <a:rPr lang="en-US" sz="2000" dirty="0"/>
              <a:t> represents another step towards empowering students to create futuristic innovations. With Microsoft’s experience in the field of quantum computing, we aim to make the technology more accessible and enhance the learning journey of engineering students. The partnership will create a new learning experience for students and help them build impactful solutions</a:t>
            </a:r>
            <a:r>
              <a:rPr lang="en-US" sz="2000" dirty="0" smtClean="0"/>
              <a:t>.”</a:t>
            </a:r>
          </a:p>
          <a:p>
            <a:endParaRPr lang="en-US" sz="2000" dirty="0"/>
          </a:p>
          <a:p>
            <a:r>
              <a:rPr lang="en-US" sz="2000">
                <a:hlinkClick r:id="rId2"/>
              </a:rPr>
              <a:t>https://docs.microsoft.com/en-us/quantum/quickstarts/install-jupyter?tabs=tabid-conda</a:t>
            </a:r>
            <a:endParaRPr lang="en-US" sz="2000" dirty="0"/>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132</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IIT Roorkee  &amp;  Microsoft Launch A Course On Quantum Computing 03/09/2019</vt:lpstr>
      <vt:lpstr>Intro</vt:lpstr>
      <vt:lpstr>Intro</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8</cp:revision>
  <dcterms:created xsi:type="dcterms:W3CDTF">2020-07-13T21:40:14Z</dcterms:created>
  <dcterms:modified xsi:type="dcterms:W3CDTF">2020-07-14T00:31:53Z</dcterms:modified>
</cp:coreProperties>
</file>