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richa-bhatia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mitray.com/quantum-computing-and-artificial-intellig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a:solidFill>
                  <a:srgbClr val="C00000"/>
                </a:solidFill>
              </a:rPr>
              <a:t>How Quantum Computing Will Change The Face Of Artificial Intelligence</a:t>
            </a:r>
            <a:br>
              <a:rPr lang="en-US" sz="3200" b="1" dirty="0">
                <a:solidFill>
                  <a:srgbClr val="C00000"/>
                </a:solidFill>
              </a:rPr>
            </a:br>
            <a:r>
              <a:rPr lang="en-US" sz="3200" cap="all" dirty="0">
                <a:solidFill>
                  <a:srgbClr val="C00000"/>
                </a:solidFill>
              </a:rPr>
              <a:t>11/07/2018</a:t>
            </a:r>
          </a:p>
        </p:txBody>
      </p:sp>
      <p:sp>
        <p:nvSpPr>
          <p:cNvPr id="3" name="Subtitle 2"/>
          <p:cNvSpPr>
            <a:spLocks noGrp="1"/>
          </p:cNvSpPr>
          <p:nvPr>
            <p:ph type="subTitle" idx="1"/>
          </p:nvPr>
        </p:nvSpPr>
        <p:spPr>
          <a:xfrm>
            <a:off x="381000" y="5410200"/>
            <a:ext cx="8229600" cy="1066800"/>
          </a:xfrm>
        </p:spPr>
        <p:txBody>
          <a:bodyPr>
            <a:normAutofit fontScale="92500" lnSpcReduction="10000"/>
          </a:bodyPr>
          <a:lstStyle/>
          <a:p>
            <a:r>
              <a:rPr lang="en-US" sz="1800" cap="all" dirty="0">
                <a:hlinkClick r:id="rId2"/>
              </a:rPr>
              <a:t>RICHA </a:t>
            </a:r>
            <a:r>
              <a:rPr lang="en-US" sz="1800" cap="all" dirty="0" err="1">
                <a:hlinkClick r:id="rId2"/>
              </a:rPr>
              <a:t>BHATIA</a:t>
            </a:r>
            <a:r>
              <a:rPr lang="en-US" sz="1800" dirty="0" err="1"/>
              <a:t>Richa</a:t>
            </a:r>
            <a:r>
              <a:rPr lang="en-US" sz="1800" dirty="0"/>
              <a:t> Bhatia is a seasoned journalist with six-years experience in reportage and news coverage and has had stints at Times of India and The Indian Express. She is an avid reader, mum to a feisty two-year-old and loves writing about the next-gen technology that is shaping our world.</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a:t>Will quantum computing change deep learning? Given how leading tech giants like IBM and Google, among others, are racing to make it a reality, researchers are working hard to repurpose QC to accelerate deep learning algorithms RNN and CNN. In fact, QC can be applied to all the three tasks:</a:t>
            </a:r>
          </a:p>
          <a:p>
            <a:pPr marL="857250" lvl="1" indent="-457200">
              <a:buFont typeface="+mj-lt"/>
              <a:buAutoNum type="arabicPeriod"/>
            </a:pPr>
            <a:r>
              <a:rPr lang="en-US" sz="1600" dirty="0"/>
              <a:t>Simulation</a:t>
            </a:r>
          </a:p>
          <a:p>
            <a:pPr marL="857250" lvl="1" indent="-457200">
              <a:buFont typeface="+mj-lt"/>
              <a:buAutoNum type="arabicPeriod"/>
            </a:pPr>
            <a:r>
              <a:rPr lang="en-US" sz="1600" dirty="0" err="1"/>
              <a:t>Optimisation</a:t>
            </a:r>
            <a:endParaRPr lang="en-US" sz="1600" dirty="0"/>
          </a:p>
          <a:p>
            <a:pPr marL="857250" lvl="1" indent="-457200">
              <a:buFont typeface="+mj-lt"/>
              <a:buAutoNum type="arabicPeriod"/>
            </a:pPr>
            <a:r>
              <a:rPr lang="en-US" sz="1600" dirty="0"/>
              <a:t>Sampling</a:t>
            </a:r>
          </a:p>
          <a:p>
            <a:r>
              <a:rPr lang="en-US" sz="2000" dirty="0"/>
              <a:t>As one researcher famously put it, quantum computing will disrupt our path to AI and deep learning. There is a lot of ongoing research in Quantum AI with giant techs and companies like </a:t>
            </a:r>
            <a:r>
              <a:rPr lang="en-US" sz="2000" dirty="0" err="1"/>
              <a:t>Rigetti</a:t>
            </a:r>
            <a:r>
              <a:rPr lang="en-US" sz="2000" dirty="0"/>
              <a:t> introducing full stack QC. It has almost garnered the place of a primary research area what with NASA and Google setting up Quantum Artificial Intelligence Labs as early as in 2013.</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Autofit/>
          </a:bodyPr>
          <a:lstStyle/>
          <a:p>
            <a:r>
              <a:rPr lang="en-US" sz="2400" b="1" dirty="0">
                <a:solidFill>
                  <a:srgbClr val="C00000"/>
                </a:solidFill>
              </a:rPr>
              <a:t>Let’s See How QC + AI Can Be A </a:t>
            </a:r>
            <a:r>
              <a:rPr lang="en-US" sz="2400" b="1" dirty="0" smtClean="0">
                <a:solidFill>
                  <a:srgbClr val="C00000"/>
                </a:solidFill>
              </a:rPr>
              <a:t>Reality - </a:t>
            </a:r>
            <a:r>
              <a:rPr lang="en-US" sz="2400" dirty="0"/>
              <a:t>How Can Quantum Computing Speed Up AI</a:t>
            </a:r>
            <a:r>
              <a:rPr lang="en-US" sz="2400" dirty="0" smtClean="0"/>
              <a:t>?</a:t>
            </a:r>
            <a:endParaRPr lang="en-US" sz="2400" b="1" dirty="0">
              <a:solidFill>
                <a:srgbClr val="C00000"/>
              </a:solidFill>
            </a:endParaRPr>
          </a:p>
        </p:txBody>
      </p:sp>
      <p:sp>
        <p:nvSpPr>
          <p:cNvPr id="3" name="Content Placeholder 2"/>
          <p:cNvSpPr>
            <a:spLocks noGrp="1"/>
          </p:cNvSpPr>
          <p:nvPr>
            <p:ph idx="1"/>
          </p:nvPr>
        </p:nvSpPr>
        <p:spPr>
          <a:xfrm>
            <a:off x="0" y="838200"/>
            <a:ext cx="9144000" cy="5867400"/>
          </a:xfrm>
          <a:noFill/>
        </p:spPr>
        <p:txBody>
          <a:bodyPr>
            <a:noAutofit/>
          </a:bodyPr>
          <a:lstStyle/>
          <a:p>
            <a:r>
              <a:rPr lang="en-US" sz="1400" dirty="0"/>
              <a:t>According to QC Ware, standard feedforward, convolutional, and recurrent neural networks have seen widespread adoption in many different areas of ML over the last five years. However, a key obstacle is in seeing how quantum computers can either accelerate the training or inference stages of neural networks and/or be used to improve accuracy. Some of the key questions discussed by </a:t>
            </a:r>
            <a:r>
              <a:rPr lang="en-US" sz="1400" dirty="0" err="1"/>
              <a:t>DWave</a:t>
            </a:r>
            <a:r>
              <a:rPr lang="en-US" sz="1400" dirty="0"/>
              <a:t> Federal, a US subsidiary which provides </a:t>
            </a:r>
            <a:r>
              <a:rPr lang="en-US" sz="1400" dirty="0" err="1"/>
              <a:t>DWave’s</a:t>
            </a:r>
            <a:r>
              <a:rPr lang="en-US" sz="1400" dirty="0"/>
              <a:t> QC systems to the US government, are related to QC and how it can be used to advance deep learning and AI.</a:t>
            </a:r>
          </a:p>
          <a:p>
            <a:pPr lvl="1">
              <a:buFont typeface="+mj-lt"/>
              <a:buAutoNum type="arabicPeriod"/>
            </a:pPr>
            <a:r>
              <a:rPr lang="en-US" sz="1050" b="1" dirty="0">
                <a:solidFill>
                  <a:srgbClr val="C00000"/>
                </a:solidFill>
              </a:rPr>
              <a:t>Why is QC required for AI and how does it overcome the performance deficiencies of classical computing resources?</a:t>
            </a:r>
          </a:p>
          <a:p>
            <a:pPr lvl="1">
              <a:buFont typeface="+mj-lt"/>
              <a:buAutoNum type="arabicPeriod"/>
            </a:pPr>
            <a:r>
              <a:rPr lang="en-US" sz="1050" b="1" dirty="0">
                <a:solidFill>
                  <a:srgbClr val="C00000"/>
                </a:solidFill>
              </a:rPr>
              <a:t>Which AI and ML problems can be addressed by QC?</a:t>
            </a:r>
          </a:p>
          <a:p>
            <a:pPr lvl="1">
              <a:buFont typeface="+mj-lt"/>
              <a:buAutoNum type="arabicPeriod"/>
            </a:pPr>
            <a:r>
              <a:rPr lang="en-US" sz="1050" b="1" dirty="0">
                <a:solidFill>
                  <a:srgbClr val="C00000"/>
                </a:solidFill>
              </a:rPr>
              <a:t>How will QC be built into AI or ML computing workflows</a:t>
            </a:r>
            <a:r>
              <a:rPr lang="en-US" sz="1050" b="1" dirty="0" smtClean="0">
                <a:solidFill>
                  <a:srgbClr val="C00000"/>
                </a:solidFill>
              </a:rPr>
              <a:t>?</a:t>
            </a:r>
          </a:p>
          <a:p>
            <a:r>
              <a:rPr lang="en-US" sz="1600" b="1" u="sng" dirty="0" smtClean="0"/>
              <a:t>Speed Up:</a:t>
            </a:r>
            <a:r>
              <a:rPr lang="en-US" sz="1600" dirty="0" smtClean="0"/>
              <a:t> Theoretical </a:t>
            </a:r>
            <a:r>
              <a:rPr lang="en-US" sz="1600" dirty="0"/>
              <a:t>computer scientist Scott Aaronson questions this fact in his research paper, titled </a:t>
            </a:r>
            <a:r>
              <a:rPr lang="en-US" sz="1600" i="1" dirty="0"/>
              <a:t>Quantum Machine Learning Algorithms: Read the Fine Print</a:t>
            </a:r>
            <a:r>
              <a:rPr lang="en-US" sz="1600" dirty="0"/>
              <a:t>. “The new algorithms provide a general template, showing how quantum computers might be used to provide exponential speedups for central problems like clustering, pattern-matching, and principal component analysis,” he writes. While it is true that QC research, can enable researchers to solve any classical problems exponentially faster than today’s computers seem able to solve them, the new algorithms only provide a general template, depicting how QC can lead to speedups for tasks like clustering, pattern-matching and analysis</a:t>
            </a:r>
            <a:r>
              <a:rPr lang="en-US" sz="1600" dirty="0" smtClean="0"/>
              <a:t>.</a:t>
            </a:r>
          </a:p>
          <a:p>
            <a:r>
              <a:rPr lang="en-US" sz="1600" dirty="0"/>
              <a:t>However, there are a few roadblocks to this approach as well. For example, classical data can be leveraged with classical algorithms and to use quantum algorithms, classical data should be converted to quantum data online. One of the techniques suggested by a researcher is to use reinforcement training where a quantum agent interacts with a classical environment. Also, for QC to work on AI problems, quantum processors will have to be integrated with the current technology stack. For example, so far the ML frameworks used are </a:t>
            </a:r>
            <a:r>
              <a:rPr lang="en-US" sz="1600" dirty="0" err="1"/>
              <a:t>TensorFlow</a:t>
            </a:r>
            <a:r>
              <a:rPr lang="en-US" sz="1600" dirty="0"/>
              <a:t>, </a:t>
            </a:r>
            <a:r>
              <a:rPr lang="en-US" sz="1600" dirty="0" err="1"/>
              <a:t>Caffe</a:t>
            </a:r>
            <a:r>
              <a:rPr lang="en-US" sz="1600" dirty="0"/>
              <a:t>, Torch, </a:t>
            </a:r>
            <a:r>
              <a:rPr lang="en-US" sz="1600" dirty="0" err="1"/>
              <a:t>Keras</a:t>
            </a:r>
            <a:r>
              <a:rPr lang="en-US" sz="1600" dirty="0"/>
              <a:t> and </a:t>
            </a:r>
            <a:r>
              <a:rPr lang="en-US" sz="1600" dirty="0" err="1"/>
              <a:t>Theano</a:t>
            </a:r>
            <a:r>
              <a:rPr lang="en-US" sz="1600" dirty="0"/>
              <a:t>. In the future, we will see quantum hardware along with APIs and languages integrated into the current system. Canada’s D-Wave Systems largely deploys quantum annealing which makes use of quantum fluctuations to find global minimum in a function.</a:t>
            </a:r>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Autofit/>
          </a:bodyPr>
          <a:lstStyle/>
          <a:p>
            <a:r>
              <a:rPr lang="en-US" sz="2400" b="1" dirty="0">
                <a:solidFill>
                  <a:srgbClr val="C00000"/>
                </a:solidFill>
              </a:rPr>
              <a:t>Challenges In Using QC For AI</a:t>
            </a:r>
          </a:p>
        </p:txBody>
      </p:sp>
      <p:sp>
        <p:nvSpPr>
          <p:cNvPr id="3" name="Content Placeholder 2"/>
          <p:cNvSpPr>
            <a:spLocks noGrp="1"/>
          </p:cNvSpPr>
          <p:nvPr>
            <p:ph idx="1"/>
          </p:nvPr>
        </p:nvSpPr>
        <p:spPr>
          <a:xfrm>
            <a:off x="152400" y="762000"/>
            <a:ext cx="8839200" cy="5943600"/>
          </a:xfrm>
          <a:noFill/>
        </p:spPr>
        <p:txBody>
          <a:bodyPr>
            <a:noAutofit/>
          </a:bodyPr>
          <a:lstStyle/>
          <a:p>
            <a:r>
              <a:rPr lang="en-US" sz="1800" dirty="0" err="1"/>
              <a:t>Dr</a:t>
            </a:r>
            <a:r>
              <a:rPr lang="en-US" sz="1800" dirty="0"/>
              <a:t> Amit Ray observes in his</a:t>
            </a:r>
            <a:r>
              <a:rPr lang="en-US" sz="1800" u="sng" dirty="0">
                <a:hlinkClick r:id="rId2"/>
              </a:rPr>
              <a:t> book</a:t>
            </a:r>
            <a:r>
              <a:rPr lang="en-US" sz="1800" dirty="0"/>
              <a:t> that integrating QC with neural networks is an area which is being actively researched. There are new developments in quantum learning algorithms as well. Case in point are Quantum Convolutional Neural Nets (QCNN) and Quantum Reinforcement Neural Network (QRNN) where these algorithms are trained through gradient descent to carry out </a:t>
            </a:r>
            <a:r>
              <a:rPr lang="en-US" sz="1800" dirty="0" err="1"/>
              <a:t>generalisation</a:t>
            </a:r>
            <a:r>
              <a:rPr lang="en-US" sz="1800" dirty="0"/>
              <a:t> of classical problems.</a:t>
            </a:r>
          </a:p>
          <a:p>
            <a:r>
              <a:rPr lang="en-US" sz="1800" dirty="0"/>
              <a:t>California-based </a:t>
            </a:r>
            <a:r>
              <a:rPr lang="en-US" sz="1800" dirty="0" err="1"/>
              <a:t>Rigetti</a:t>
            </a:r>
            <a:r>
              <a:rPr lang="en-US" sz="1800" dirty="0"/>
              <a:t> Computing uses one of its prototype quantum chips to understand clustering algorithm. Clustering is an ML technique used to </a:t>
            </a:r>
            <a:r>
              <a:rPr lang="en-US" sz="1800" dirty="0" err="1"/>
              <a:t>organise</a:t>
            </a:r>
            <a:r>
              <a:rPr lang="en-US" sz="1800" dirty="0"/>
              <a:t> data into similar groups. Xanadu.ai is conducting considerable research in QC and believes that ML and Quantum Machine Learning (QML) will become more pervasive and will redefine the way researchers think about QC. The company’s blog </a:t>
            </a:r>
            <a:r>
              <a:rPr lang="en-US" sz="1800" dirty="0" err="1"/>
              <a:t>emphasises</a:t>
            </a:r>
            <a:r>
              <a:rPr lang="en-US" sz="1800" dirty="0"/>
              <a:t> that quantum technologies will overhaul the new AI hardware scene as well and hardware will shape the future of quantum as well. Besides fueling current ML techniques, QC can also pave the way for new ML models.</a:t>
            </a:r>
          </a:p>
        </p:txBody>
      </p:sp>
    </p:spTree>
    <p:extLst>
      <p:ext uri="{BB962C8B-B14F-4D97-AF65-F5344CB8AC3E}">
        <p14:creationId xmlns:p14="http://schemas.microsoft.com/office/powerpoint/2010/main" val="70425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382</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How Quantum Computing Will Change The Face Of Artificial Intelligence 11/07/2018</vt:lpstr>
      <vt:lpstr>Intro</vt:lpstr>
      <vt:lpstr>Let’s See How QC + AI Can Be A Reality - How Can Quantum Computing Speed Up AI?</vt:lpstr>
      <vt:lpstr>Challenges In Using QC For AI</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22</cp:revision>
  <dcterms:created xsi:type="dcterms:W3CDTF">2020-07-13T21:40:14Z</dcterms:created>
  <dcterms:modified xsi:type="dcterms:W3CDTF">2020-07-14T02:28:12Z</dcterms:modified>
</cp:coreProperties>
</file>