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disha-misalanalyticsindiamag-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futurism.com/quantum-computing-q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qunulabs.in/" TargetMode="External"/><Relationship Id="rId2" Type="http://schemas.openxmlformats.org/officeDocument/2006/relationships/hyperlink" Target="https://www.idquantiqu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nalyticsindiamag.com/mit-1-billion-to-study-artificial-intelligence-ethical-applications/" TargetMode="External"/><Relationship Id="rId2" Type="http://schemas.openxmlformats.org/officeDocument/2006/relationships/hyperlink" Target="https://www.forbes.com/sites/bernardmarr/2017/07/10/6-practical-examples-of-how-quantum-computing-will-change-our-world/#471a846680c1" TargetMode="External"/><Relationship Id="rId1" Type="http://schemas.openxmlformats.org/officeDocument/2006/relationships/slideLayout" Target="../slideLayouts/slideLayout2.xml"/><Relationship Id="rId4" Type="http://schemas.openxmlformats.org/officeDocument/2006/relationships/hyperlink" Target="https://www.analyticsindiamag.com/can-india-make-quantum-computing-reality-near-futu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048000"/>
          </a:xfrm>
        </p:spPr>
        <p:txBody>
          <a:bodyPr>
            <a:normAutofit/>
          </a:bodyPr>
          <a:lstStyle/>
          <a:p>
            <a:r>
              <a:rPr lang="en-US" sz="3200" b="1" dirty="0">
                <a:solidFill>
                  <a:srgbClr val="C00000"/>
                </a:solidFill>
              </a:rPr>
              <a:t>What Happens Once Quantum Computers Replace Traditional Binary Computers</a:t>
            </a:r>
            <a:br>
              <a:rPr lang="en-US" sz="3200" b="1" dirty="0">
                <a:solidFill>
                  <a:srgbClr val="C00000"/>
                </a:solidFill>
              </a:rPr>
            </a:br>
            <a:r>
              <a:rPr lang="en-US" sz="3200" cap="all" dirty="0">
                <a:solidFill>
                  <a:srgbClr val="C00000"/>
                </a:solidFill>
              </a:rPr>
              <a:t>04/11/2018</a:t>
            </a:r>
          </a:p>
        </p:txBody>
      </p:sp>
      <p:sp>
        <p:nvSpPr>
          <p:cNvPr id="3" name="Subtitle 2"/>
          <p:cNvSpPr>
            <a:spLocks noGrp="1"/>
          </p:cNvSpPr>
          <p:nvPr>
            <p:ph type="subTitle" idx="1"/>
          </p:nvPr>
        </p:nvSpPr>
        <p:spPr>
          <a:xfrm>
            <a:off x="381000" y="5410200"/>
            <a:ext cx="8229600" cy="1066800"/>
          </a:xfrm>
        </p:spPr>
        <p:txBody>
          <a:bodyPr>
            <a:normAutofit/>
          </a:bodyPr>
          <a:lstStyle/>
          <a:p>
            <a:r>
              <a:rPr lang="en-US" sz="1800" cap="all" dirty="0">
                <a:hlinkClick r:id="rId2"/>
              </a:rPr>
              <a:t>DISHA </a:t>
            </a:r>
            <a:r>
              <a:rPr lang="en-US" sz="1800" cap="all" dirty="0" err="1">
                <a:hlinkClick r:id="rId2"/>
              </a:rPr>
              <a:t>MISAL</a:t>
            </a:r>
            <a:r>
              <a:rPr lang="en-US" sz="1800" dirty="0" err="1"/>
              <a:t>Found</a:t>
            </a:r>
            <a:r>
              <a:rPr lang="en-US" sz="1800" dirty="0"/>
              <a:t> a way to Data Science and AI though her fascination for Technology. Likes to read, watch football and has an </a:t>
            </a:r>
            <a:r>
              <a:rPr lang="en-US" sz="1800" dirty="0" err="1"/>
              <a:t>enourmous</a:t>
            </a:r>
            <a:r>
              <a:rPr lang="en-US" sz="1800" dirty="0"/>
              <a:t> amount affection for Astrophysics.</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a:bodyPr>
          <a:lstStyle/>
          <a:p>
            <a:r>
              <a:rPr lang="en-US" sz="2000" dirty="0"/>
              <a:t>“In classical computers, you give me a certain input, I put it in my computer, I give you an output. But if our hardware was quantum mechanical, rather than just sequentially providing some input and reading out the answers, I could prepare the computer register in the quantum </a:t>
            </a:r>
            <a:r>
              <a:rPr lang="en-US" sz="2000" dirty="0" err="1"/>
              <a:t>superpositions</a:t>
            </a:r>
            <a:r>
              <a:rPr lang="en-US" sz="2000" dirty="0"/>
              <a:t> of many different kinds of inputs.”</a:t>
            </a:r>
          </a:p>
          <a:p>
            <a:r>
              <a:rPr lang="en-US" sz="2000" dirty="0"/>
              <a:t>This </a:t>
            </a:r>
            <a:r>
              <a:rPr lang="en-US" sz="2000" u="sng" dirty="0">
                <a:hlinkClick r:id="rId2"/>
              </a:rPr>
              <a:t>statement</a:t>
            </a:r>
            <a:r>
              <a:rPr lang="en-US" sz="2000" dirty="0"/>
              <a:t> by noted Harvard University Physics Professor Mikhail </a:t>
            </a:r>
            <a:r>
              <a:rPr lang="en-US" sz="2000" dirty="0" err="1"/>
              <a:t>Lukin</a:t>
            </a:r>
            <a:r>
              <a:rPr lang="en-US" sz="2000" dirty="0"/>
              <a:t> sums up the fundamental difference between our computers today and quantum computers</a:t>
            </a:r>
            <a:r>
              <a:rPr lang="en-US" sz="2000" dirty="0" smtClean="0"/>
              <a:t>.</a:t>
            </a:r>
          </a:p>
          <a:p>
            <a:r>
              <a:rPr lang="en-US" sz="2000" dirty="0"/>
              <a:t>We hear all about the advent of quantum computers having a great capacity in </a:t>
            </a:r>
            <a:r>
              <a:rPr lang="en-US" sz="2000" dirty="0" err="1"/>
              <a:t>remoulding</a:t>
            </a:r>
            <a:r>
              <a:rPr lang="en-US" sz="2000" dirty="0"/>
              <a:t> the tech world and making our lives easier. They will not just make tasks faster to implement, but also solve many problems that our computers today are incapable of resolving. But how is the introduction of quantum computers replacing our traditional binary computers today going to affect us?</a:t>
            </a:r>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Ways In Which Quantum Computers Will Modify Our Lives</a:t>
            </a:r>
          </a:p>
        </p:txBody>
      </p:sp>
      <p:sp>
        <p:nvSpPr>
          <p:cNvPr id="3" name="Content Placeholder 2"/>
          <p:cNvSpPr>
            <a:spLocks noGrp="1"/>
          </p:cNvSpPr>
          <p:nvPr>
            <p:ph idx="1"/>
          </p:nvPr>
        </p:nvSpPr>
        <p:spPr>
          <a:xfrm>
            <a:off x="152400" y="533400"/>
            <a:ext cx="8839200" cy="6172200"/>
          </a:xfrm>
          <a:noFill/>
        </p:spPr>
        <p:txBody>
          <a:bodyPr>
            <a:noAutofit/>
          </a:bodyPr>
          <a:lstStyle/>
          <a:p>
            <a:r>
              <a:rPr lang="en-US" sz="1800" dirty="0"/>
              <a:t>A popular quote from</a:t>
            </a:r>
            <a:r>
              <a:rPr lang="en-US" sz="1800" i="1" dirty="0"/>
              <a:t> Programming the Universe</a:t>
            </a:r>
            <a:r>
              <a:rPr lang="en-US" sz="1800" dirty="0"/>
              <a:t>, a book by Seth Lloyd says, “A classical computation is like a solo voice — one line of pure tones succeeding each other. A quantum computation is like a symphony — many lines of tones interfering with one another</a:t>
            </a:r>
            <a:r>
              <a:rPr lang="en-US" sz="1800" dirty="0" smtClean="0"/>
              <a:t>.”</a:t>
            </a:r>
          </a:p>
          <a:p>
            <a:r>
              <a:rPr lang="en-US" sz="1800" dirty="0"/>
              <a:t>We are listing down the areas in which quantum computing will affect our lives:</a:t>
            </a:r>
          </a:p>
          <a:p>
            <a:r>
              <a:rPr lang="en-US" sz="1800" b="1" dirty="0"/>
              <a:t>Security:</a:t>
            </a:r>
            <a:r>
              <a:rPr lang="en-US" sz="1800" dirty="0"/>
              <a:t> Thanks to the property of quantum mechanics, quantum cryptography we will be able to have highly encrypted messages and even if the message is intercepted, no one will be able to read it. Quantum key distribution is one such example of a tool in which the user must have a key in order to view a message.</a:t>
            </a:r>
          </a:p>
          <a:p>
            <a:r>
              <a:rPr lang="en-US" sz="1800" dirty="0"/>
              <a:t>This difficult encryption of data will help many sectors in their data security. For example, in healthcare, most people want to keep their health data secure and private. Every business sector and banking sector thrives hard for a good protection of their data and quantum cryptography is going to provide them with that. With the same principle, it will make fraud detection easy.</a:t>
            </a:r>
          </a:p>
          <a:p>
            <a:r>
              <a:rPr lang="en-US" sz="1800" u="sng" dirty="0">
                <a:hlinkClick r:id="rId2"/>
              </a:rPr>
              <a:t>ID </a:t>
            </a:r>
            <a:r>
              <a:rPr lang="en-US" sz="1800" u="sng" dirty="0" err="1">
                <a:hlinkClick r:id="rId2"/>
              </a:rPr>
              <a:t>Quantique</a:t>
            </a:r>
            <a:r>
              <a:rPr lang="en-US" sz="1800" dirty="0"/>
              <a:t> (IDQ), a company based in Geneva, is already helping banks and security to help provide with securing their data. It is helping banks to keep all their high-value transactions safe. It also has a quantum random number of generators (QRNG) are used to ensure truly random encryption keys for use in IDQ’s solutions. </a:t>
            </a:r>
            <a:r>
              <a:rPr lang="en-US" sz="1800" u="sng" dirty="0" err="1">
                <a:hlinkClick r:id="rId3"/>
              </a:rPr>
              <a:t>QuNu</a:t>
            </a:r>
            <a:r>
              <a:rPr lang="en-US" sz="1800" dirty="0"/>
              <a:t> (Quantum Light) Labs is the first and only Indian company that is struggling with Quantum Key Distribution (QKD) and also get into the field of QRNG, Key Management Solutions, Free Space and </a:t>
            </a:r>
            <a:r>
              <a:rPr lang="en-US" sz="1800" dirty="0" err="1"/>
              <a:t>LiFi</a:t>
            </a:r>
            <a:r>
              <a:rPr lang="en-US" sz="1800" dirty="0"/>
              <a:t> QKD in the future.</a:t>
            </a:r>
          </a:p>
          <a:p>
            <a:endParaRPr lang="en-US" sz="18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Ways In Which Quantum Computers Will Modify Our Lives</a:t>
            </a:r>
          </a:p>
        </p:txBody>
      </p:sp>
      <p:sp>
        <p:nvSpPr>
          <p:cNvPr id="3" name="Content Placeholder 2"/>
          <p:cNvSpPr>
            <a:spLocks noGrp="1"/>
          </p:cNvSpPr>
          <p:nvPr>
            <p:ph idx="1"/>
          </p:nvPr>
        </p:nvSpPr>
        <p:spPr>
          <a:xfrm>
            <a:off x="152400" y="533400"/>
            <a:ext cx="8839200" cy="6172200"/>
          </a:xfrm>
          <a:noFill/>
        </p:spPr>
        <p:txBody>
          <a:bodyPr>
            <a:noAutofit/>
          </a:bodyPr>
          <a:lstStyle/>
          <a:p>
            <a:r>
              <a:rPr lang="en-US" sz="1800" b="1" dirty="0"/>
              <a:t>Weather Forecasting:</a:t>
            </a:r>
            <a:r>
              <a:rPr lang="en-US" sz="1800" dirty="0"/>
              <a:t> Weather forecasting has still been a difficult thing to tackle even with today’s advanced technology. Quantum computers can solve this problem and make the forecasting more robust. Since they can collect and </a:t>
            </a:r>
            <a:r>
              <a:rPr lang="en-US" sz="1800" dirty="0" err="1"/>
              <a:t>analyse</a:t>
            </a:r>
            <a:r>
              <a:rPr lang="en-US" sz="1800" dirty="0"/>
              <a:t> the data all at once and at a very fast pace, we will know about calamities much in advance and better climate models can be built. In the same way, it can also improve traffic control modelling. The </a:t>
            </a:r>
            <a:r>
              <a:rPr lang="en-US" sz="1800" u="sng" dirty="0">
                <a:hlinkClick r:id="rId2"/>
              </a:rPr>
              <a:t>UK Met Office</a:t>
            </a:r>
            <a:r>
              <a:rPr lang="en-US" sz="1800" dirty="0"/>
              <a:t> is already making use of quantum computers to help them in weather forecasting.</a:t>
            </a:r>
          </a:p>
          <a:p>
            <a:r>
              <a:rPr lang="en-US" sz="1800" b="1" dirty="0"/>
              <a:t>Astrophysics:</a:t>
            </a:r>
            <a:r>
              <a:rPr lang="en-US" sz="1800" dirty="0"/>
              <a:t> Once they are here, they will be put with telescopes and then use to </a:t>
            </a:r>
            <a:r>
              <a:rPr lang="en-US" sz="1800" dirty="0" err="1"/>
              <a:t>analyse</a:t>
            </a:r>
            <a:r>
              <a:rPr lang="en-US" sz="1800" dirty="0"/>
              <a:t> the data collected by the telescope. Since they will have a powerful and fast </a:t>
            </a:r>
            <a:r>
              <a:rPr lang="en-US" sz="1800" dirty="0" err="1"/>
              <a:t>analysing</a:t>
            </a:r>
            <a:r>
              <a:rPr lang="en-US" sz="1800" dirty="0"/>
              <a:t> capacity, we will have more fasted space discoveries in our way. Needless to say, they have a great potential for </a:t>
            </a:r>
            <a:r>
              <a:rPr lang="en-US" sz="1800" u="sng" dirty="0">
                <a:hlinkClick r:id="rId3"/>
              </a:rPr>
              <a:t>artificial intelligence</a:t>
            </a:r>
            <a:r>
              <a:rPr lang="en-US" sz="1800" dirty="0"/>
              <a:t> since information processing will be very much easier and faster in </a:t>
            </a:r>
            <a:r>
              <a:rPr lang="en-US" sz="1800" u="sng" dirty="0">
                <a:hlinkClick r:id="rId4"/>
              </a:rPr>
              <a:t>Quantum Computing</a:t>
            </a:r>
            <a:r>
              <a:rPr lang="en-US" sz="1800" dirty="0"/>
              <a:t>, helping machine learning algorithms guide them learn from it.</a:t>
            </a:r>
          </a:p>
          <a:p>
            <a:r>
              <a:rPr lang="en-US" sz="1800" b="1" dirty="0"/>
              <a:t>Stock Market: </a:t>
            </a:r>
            <a:r>
              <a:rPr lang="en-US" sz="1800" dirty="0"/>
              <a:t>Image processing, video processing, signal processing can be done with quantum computers more efficiently since they will be able to run the algorithms and models faster. Algorithmic trading to initiate stock trades according to predefined strategies and making developing strategies for the stock market will become easier.</a:t>
            </a:r>
          </a:p>
        </p:txBody>
      </p:sp>
    </p:spTree>
    <p:extLst>
      <p:ext uri="{BB962C8B-B14F-4D97-AF65-F5344CB8AC3E}">
        <p14:creationId xmlns:p14="http://schemas.microsoft.com/office/powerpoint/2010/main" val="70425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Are Quantum Computers Still A Far-Fetched Dream?</a:t>
            </a:r>
          </a:p>
        </p:txBody>
      </p:sp>
      <p:sp>
        <p:nvSpPr>
          <p:cNvPr id="3" name="Content Placeholder 2"/>
          <p:cNvSpPr>
            <a:spLocks noGrp="1"/>
          </p:cNvSpPr>
          <p:nvPr>
            <p:ph idx="1"/>
          </p:nvPr>
        </p:nvSpPr>
        <p:spPr>
          <a:xfrm>
            <a:off x="152400" y="533400"/>
            <a:ext cx="8839200" cy="6172200"/>
          </a:xfrm>
          <a:noFill/>
        </p:spPr>
        <p:txBody>
          <a:bodyPr>
            <a:noAutofit/>
          </a:bodyPr>
          <a:lstStyle/>
          <a:p>
            <a:r>
              <a:rPr lang="en-US" sz="1800" dirty="0"/>
              <a:t>Everyone talks about how Quantum Computers will change the world but the difficulties involving are plenty and here is where researchers need to get over to make one:</a:t>
            </a:r>
          </a:p>
          <a:p>
            <a:r>
              <a:rPr lang="en-US" sz="1800" b="1" dirty="0"/>
              <a:t>1. Temperature:</a:t>
            </a:r>
            <a:r>
              <a:rPr lang="en-US" sz="1800" dirty="0"/>
              <a:t> With the amount and level of processing that the quantum computers will have to deal with, it is natural to create lots of heat out of it. One of the biggest hardships that is going to make it difficult for quantum computers to function is their ability to work at low temperatures. Quantum computers cannot absolutely work on room temperatures and they require temperatures of less than 0.02 Kelvin to function, that is way lesser than ‘universe’. Maintaining such a low temperature is not an easy task and we cannot think of sitting in a room which is as cold as about -273 degree Celsius and work on it. It is just not practical.</a:t>
            </a:r>
          </a:p>
          <a:p>
            <a:r>
              <a:rPr lang="en-US" sz="1800" b="1" dirty="0"/>
              <a:t>2. Hardware:</a:t>
            </a:r>
            <a:r>
              <a:rPr lang="en-US" sz="1800" dirty="0"/>
              <a:t> The best hardware processors that we have today cannot handle the enormous number of qubits that quantum computers demand to work with. These quantum particles are very difficult to control. Unless the hardware problems are solved a commercially available quantum computer is difficult, almost impossible to make.</a:t>
            </a:r>
          </a:p>
          <a:p>
            <a:r>
              <a:rPr lang="en-US" sz="1800" b="1" dirty="0"/>
              <a:t>3. Expensive:</a:t>
            </a:r>
            <a:r>
              <a:rPr lang="en-US" sz="1800" dirty="0"/>
              <a:t> D-Wave’s quantum computer 2000Q costs a massive amount of $15 million. Not everyone will be able to buy them and have the experience of a super-fast computing ability in their labs. Even if we have a quantum computer in the market tomorrow, for them to be cost-effective for commercial is going to take ages.</a:t>
            </a:r>
          </a:p>
        </p:txBody>
      </p:sp>
    </p:spTree>
    <p:extLst>
      <p:ext uri="{BB962C8B-B14F-4D97-AF65-F5344CB8AC3E}">
        <p14:creationId xmlns:p14="http://schemas.microsoft.com/office/powerpoint/2010/main" val="356161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Future Of Quantum Computing</a:t>
            </a:r>
          </a:p>
        </p:txBody>
      </p:sp>
      <p:sp>
        <p:nvSpPr>
          <p:cNvPr id="3" name="Content Placeholder 2"/>
          <p:cNvSpPr>
            <a:spLocks noGrp="1"/>
          </p:cNvSpPr>
          <p:nvPr>
            <p:ph idx="1"/>
          </p:nvPr>
        </p:nvSpPr>
        <p:spPr>
          <a:xfrm>
            <a:off x="152400" y="533400"/>
            <a:ext cx="8839200" cy="6172200"/>
          </a:xfrm>
          <a:noFill/>
        </p:spPr>
        <p:txBody>
          <a:bodyPr>
            <a:noAutofit/>
          </a:bodyPr>
          <a:lstStyle/>
          <a:p>
            <a:r>
              <a:rPr lang="en-US" sz="1800" dirty="0"/>
              <a:t>Being enormously fast and having the advantage of data security, quantum computers can revolutionize different sectors in many ways. But to have a practical and working quantum computer which can be used by everyone needs a lot of R&amp;D and may require work for another decade or so. With the only disadvantage of us not understanding quantum mechanics as thoroughly as we should convert this into a practical computer, the technology still lags for us to see these magnificent class of computers in our everyday life.</a:t>
            </a:r>
          </a:p>
        </p:txBody>
      </p:sp>
    </p:spTree>
    <p:extLst>
      <p:ext uri="{BB962C8B-B14F-4D97-AF65-F5344CB8AC3E}">
        <p14:creationId xmlns:p14="http://schemas.microsoft.com/office/powerpoint/2010/main" val="156726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266</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What Happens Once Quantum Computers Replace Traditional Binary Computers 04/11/2018</vt:lpstr>
      <vt:lpstr>Intro</vt:lpstr>
      <vt:lpstr>Ways In Which Quantum Computers Will Modify Our Lives</vt:lpstr>
      <vt:lpstr>Ways In Which Quantum Computers Will Modify Our Lives</vt:lpstr>
      <vt:lpstr>Are Quantum Computers Still A Far-Fetched Dream?</vt:lpstr>
      <vt:lpstr>Future Of Quantum Computing</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19</cp:revision>
  <dcterms:created xsi:type="dcterms:W3CDTF">2020-07-13T21:40:14Z</dcterms:created>
  <dcterms:modified xsi:type="dcterms:W3CDTF">2020-07-14T02:02:28Z</dcterms:modified>
</cp:coreProperties>
</file>