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sameer-balaganur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nalyticsindiamag.com/quantum-supremacy-not-just-a-claim-anymore-as-google-announces-its-new-sycamore-processor/" TargetMode="External"/><Relationship Id="rId2" Type="http://schemas.openxmlformats.org/officeDocument/2006/relationships/hyperlink" Target="https://analyticsindiamag.com/race-quantum-supremacy-complete-timeline/" TargetMode="External"/><Relationship Id="rId1" Type="http://schemas.openxmlformats.org/officeDocument/2006/relationships/slideLayout" Target="../slideLayouts/slideLayout2.xml"/><Relationship Id="rId5" Type="http://schemas.openxmlformats.org/officeDocument/2006/relationships/hyperlink" Target="https://www.nature.com/" TargetMode="External"/><Relationship Id="rId4" Type="http://schemas.openxmlformats.org/officeDocument/2006/relationships/hyperlink" Target="https://www.princeton.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How This Breakthrough Makes Silicon-Based Qubit Chips </a:t>
            </a: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The </a:t>
            </a:r>
            <a:r>
              <a:rPr lang="en-US" sz="3200" b="1" dirty="0">
                <a:solidFill>
                  <a:srgbClr val="C00000"/>
                </a:solidFill>
              </a:rPr>
              <a:t>Future of Quantum Computing</a:t>
            </a:r>
            <a:br>
              <a:rPr lang="en-US" sz="3200" b="1" dirty="0">
                <a:solidFill>
                  <a:srgbClr val="C00000"/>
                </a:solidFill>
              </a:rPr>
            </a:br>
            <a:r>
              <a:rPr lang="en-US" sz="2000" cap="all" dirty="0">
                <a:solidFill>
                  <a:srgbClr val="C00000"/>
                </a:solidFill>
              </a:rPr>
              <a:t>27/12/2019</a:t>
            </a:r>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SAMEER </a:t>
            </a:r>
            <a:r>
              <a:rPr lang="en-US" sz="1800" cap="all" dirty="0" smtClean="0">
                <a:hlinkClick r:id="rId2"/>
              </a:rPr>
              <a:t>BALAGANUR</a:t>
            </a:r>
            <a:endParaRPr lang="en-US" sz="1800" cap="all" dirty="0" smtClean="0"/>
          </a:p>
          <a:p>
            <a:r>
              <a:rPr lang="en-US" sz="1800" dirty="0" smtClean="0"/>
              <a:t>Sameer </a:t>
            </a:r>
            <a:r>
              <a:rPr lang="en-US" sz="1800" dirty="0"/>
              <a:t>is an aspiring Content Writer. Occasionally writes poems, loves…</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sz="2000" dirty="0" smtClean="0"/>
              <a:t>Q</a:t>
            </a:r>
            <a:r>
              <a:rPr lang="en-US" sz="2000" dirty="0"/>
              <a:t>uantum computing has </a:t>
            </a:r>
            <a:r>
              <a:rPr lang="en-US" sz="2000" u="sng" dirty="0">
                <a:hlinkClick r:id="rId2"/>
              </a:rPr>
              <a:t>come a long way</a:t>
            </a:r>
            <a:r>
              <a:rPr lang="en-US" sz="2000" dirty="0"/>
              <a:t> since its first introduction in the 1980s. Researchers have always been on a lookout for a </a:t>
            </a:r>
            <a:r>
              <a:rPr lang="en-US" sz="2000" u="sng" dirty="0">
                <a:hlinkClick r:id="rId3"/>
              </a:rPr>
              <a:t>better way</a:t>
            </a:r>
            <a:r>
              <a:rPr lang="en-US" sz="2000" dirty="0"/>
              <a:t> to enhance the ability of quantum computing systems, whether it is in making it cheaper or the quest of making the present quantum computers last longer. With the latest technological advancements in the world of quantum computing which superconducting bits, a new way of improving the world of silicon quantum computing has come to light, making use of the silicon spin qubits for better communication.</a:t>
            </a:r>
            <a:br>
              <a:rPr lang="en-US" sz="2000" dirty="0"/>
            </a:br>
            <a:endParaRPr lang="en-US" sz="2000" dirty="0"/>
          </a:p>
          <a:p>
            <a:r>
              <a:rPr lang="en-US" sz="2000" dirty="0"/>
              <a:t>Until now, the communication between different qubits was relatively slow. It could be done by passing the messages to the next bit to get the communication over to another chip at a relatively far distance.</a:t>
            </a:r>
            <a:br>
              <a:rPr lang="en-US" sz="2000" dirty="0"/>
            </a:br>
            <a:endParaRPr lang="en-US" sz="2000" dirty="0"/>
          </a:p>
          <a:p>
            <a:r>
              <a:rPr lang="en-US" sz="2000" dirty="0"/>
              <a:t>Now, researches at </a:t>
            </a:r>
            <a:r>
              <a:rPr lang="en-US" sz="2000" u="sng" dirty="0">
                <a:hlinkClick r:id="rId4"/>
              </a:rPr>
              <a:t>Princeton University</a:t>
            </a:r>
            <a:r>
              <a:rPr lang="en-US" sz="2000" dirty="0"/>
              <a:t> have explored the idea of two quantum computing silicon components known as silicon spin qubits interacting in a relatively spaced environment, that is with a relatively large distance between them. The study was presented in the </a:t>
            </a:r>
            <a:r>
              <a:rPr lang="en-US" sz="2000" u="sng" dirty="0">
                <a:hlinkClick r:id="rId5"/>
              </a:rPr>
              <a:t>journal Nature</a:t>
            </a:r>
            <a:r>
              <a:rPr lang="en-US" sz="2000" dirty="0"/>
              <a:t> on December 25, 2019.</a:t>
            </a:r>
          </a:p>
          <a:p>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What’s the breakthrough?</a:t>
            </a:r>
          </a:p>
        </p:txBody>
      </p:sp>
      <p:sp>
        <p:nvSpPr>
          <p:cNvPr id="3" name="Content Placeholder 2"/>
          <p:cNvSpPr>
            <a:spLocks noGrp="1"/>
          </p:cNvSpPr>
          <p:nvPr>
            <p:ph idx="1"/>
          </p:nvPr>
        </p:nvSpPr>
        <p:spPr>
          <a:xfrm>
            <a:off x="457200" y="533400"/>
            <a:ext cx="8229600" cy="5592763"/>
          </a:xfrm>
          <a:noFill/>
        </p:spPr>
        <p:txBody>
          <a:bodyPr>
            <a:normAutofit/>
          </a:bodyPr>
          <a:lstStyle/>
          <a:p>
            <a:r>
              <a:rPr lang="en-US" sz="2000" dirty="0"/>
              <a:t>The silicon quantum spin qubits give the ability to the quantum hardware to interact and transmit messages across a certain distance which will provide the hardware new capabilities. With transmitting signals over a distance, multiple quantum bits can be arranged in two-dimensional grids that can perform more complex calculations than the existing hardware of quantum computers can do. This study will help in better communications of qubits not only on a chip but also from one to another, which will have a massive impact on the speed.</a:t>
            </a:r>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Why use silicon-based qubits?</a:t>
            </a: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t>The computers require as many qubits as possible to communicate effectively with each other to take the full advantage of quantum computing’s capabilities. The quantum computer that is used by Google and IBM contains around 50 qubits which make use of superconducting circuits. Many researchers believe that silicon-based qubit chips are the future in quantum computing in the long run.</a:t>
            </a:r>
            <a:endParaRPr lang="en-US" sz="2000" dirty="0"/>
          </a:p>
        </p:txBody>
      </p:sp>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it-IT" sz="2400" b="1" dirty="0">
                <a:solidFill>
                  <a:srgbClr val="C00000"/>
                </a:solidFill>
              </a:rPr>
              <a:t>Silicon Spin Qubits vs Superconducting Qubits</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The quantum state of silicon spin qubits lasts longer than the superconducting qubits, which is one of their significant disadvantages (around five years). In addition to lasting longer, silicon which has a lot of application in everyday computers is cheaper, another advantage over the superconducting qubits because these cost a ton of money. Single qubit will cost around $10,000, and that’s before you consider research and development costs. With these costs in mind a universal quantum computer – hardware alone – will be around at least $10bn.</a:t>
            </a:r>
            <a:endParaRPr lang="en-US" sz="2000" dirty="0"/>
          </a:p>
        </p:txBody>
      </p:sp>
    </p:spTree>
    <p:extLst>
      <p:ext uri="{BB962C8B-B14F-4D97-AF65-F5344CB8AC3E}">
        <p14:creationId xmlns:p14="http://schemas.microsoft.com/office/powerpoint/2010/main" val="12810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Countering the Challenges</a:t>
            </a:r>
          </a:p>
        </p:txBody>
      </p:sp>
      <p:sp>
        <p:nvSpPr>
          <p:cNvPr id="3" name="Content Placeholder 2"/>
          <p:cNvSpPr>
            <a:spLocks noGrp="1"/>
          </p:cNvSpPr>
          <p:nvPr>
            <p:ph idx="1"/>
          </p:nvPr>
        </p:nvSpPr>
        <p:spPr>
          <a:xfrm>
            <a:off x="152400" y="609600"/>
            <a:ext cx="8915400" cy="6096000"/>
          </a:xfrm>
        </p:spPr>
        <p:txBody>
          <a:bodyPr>
            <a:normAutofit fontScale="85000" lnSpcReduction="20000"/>
          </a:bodyPr>
          <a:lstStyle/>
          <a:p>
            <a:r>
              <a:rPr lang="en-US" sz="2000" dirty="0"/>
              <a:t>But, silicon spin cubits have their challenges which are part of the fact that they are incredibly small, and by small we mean, these are made out from a single electron. This problem is a huge factor when it comes to establishing an interconnect between multiple qubits when building a large scale computer.</a:t>
            </a:r>
            <a:br>
              <a:rPr lang="en-US" sz="2000" dirty="0"/>
            </a:br>
            <a:endParaRPr lang="en-US" sz="2000" dirty="0"/>
          </a:p>
          <a:p>
            <a:r>
              <a:rPr lang="en-US" sz="2000" dirty="0"/>
              <a:t>To counter the problem of interconnecting these extremely small silicon spin qubits, the Princeton team connected these qubits with a wire which are similar to the </a:t>
            </a:r>
            <a:r>
              <a:rPr lang="en-US" sz="2000" dirty="0" err="1"/>
              <a:t>fibre</a:t>
            </a:r>
            <a:r>
              <a:rPr lang="en-US" sz="2000" dirty="0"/>
              <a:t> optic (for internet delivery at houses) wires and these ‘wires’ carry light. This wire contains photon that picks up a message from a single qubit and transmits it the next qubit. To understand this more accurately, if the qubits are placed at a distance of half-</a:t>
            </a:r>
            <a:r>
              <a:rPr lang="en-US" sz="2000" dirty="0" err="1"/>
              <a:t>centimetre</a:t>
            </a:r>
            <a:r>
              <a:rPr lang="en-US" sz="2000" dirty="0"/>
              <a:t> apart from each other for the communication, in real-world, it would be like these qubits are around 750 miles away.</a:t>
            </a:r>
            <a:br>
              <a:rPr lang="en-US" sz="2000" dirty="0"/>
            </a:br>
            <a:endParaRPr lang="en-US" sz="2000" dirty="0"/>
          </a:p>
          <a:p>
            <a:r>
              <a:rPr lang="en-US" sz="2000" dirty="0"/>
              <a:t>The next step forward for the study was to establish a way of getting qubits and photons to communicate the same language by tuning both the qubits and the photon to the same frequency. Where previously the device’s architecture allowed tuning only one qubit to one photon at a time, the team now succeeded in tuning both the qubits independent from each other while still coupling them to the photon.</a:t>
            </a:r>
            <a:br>
              <a:rPr lang="en-US" sz="2000" dirty="0"/>
            </a:br>
            <a:endParaRPr lang="en-US" sz="2000" dirty="0"/>
          </a:p>
          <a:p>
            <a:pPr lvl="1"/>
            <a:r>
              <a:rPr lang="en-US" sz="1600" dirty="0"/>
              <a:t>“You have to balance the qubit energies on both sides of the chip with the photon energy to make all three elements talk to each other,” </a:t>
            </a:r>
            <a:endParaRPr lang="en-US" sz="1600" dirty="0" smtClean="0"/>
          </a:p>
          <a:p>
            <a:endParaRPr lang="en-US" sz="2000" dirty="0"/>
          </a:p>
          <a:p>
            <a:pPr lvl="1"/>
            <a:r>
              <a:rPr lang="en-US" sz="1600" dirty="0"/>
              <a:t>Felix </a:t>
            </a:r>
            <a:r>
              <a:rPr lang="en-US" sz="1600" dirty="0" err="1"/>
              <a:t>Borjans</a:t>
            </a:r>
            <a:r>
              <a:rPr lang="en-US" sz="1600" dirty="0"/>
              <a:t>, a graduate student and first author on the study on what he describes as ‘the challenging part of the work.’</a:t>
            </a:r>
          </a:p>
          <a:p>
            <a:r>
              <a:rPr lang="en-US" sz="2000" dirty="0"/>
              <a:t>The researchers demonstrated entangling of electrons spins in silicon separated by distances more substantial than the device housing, this was a significant development when it comes to wiring these qubits and how to lay them out in silicon-based quantum microchips.</a:t>
            </a:r>
          </a:p>
          <a:p>
            <a:endParaRPr lang="en-US" sz="2000" dirty="0"/>
          </a:p>
        </p:txBody>
      </p:sp>
    </p:spTree>
    <p:extLst>
      <p:ext uri="{BB962C8B-B14F-4D97-AF65-F5344CB8AC3E}">
        <p14:creationId xmlns:p14="http://schemas.microsoft.com/office/powerpoint/2010/main" val="44106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Outlook</a:t>
            </a: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The communication between the distant silicon-based qubits devices builds on the works of </a:t>
            </a:r>
            <a:r>
              <a:rPr lang="en-US" sz="2000" dirty="0" err="1"/>
              <a:t>Petta</a:t>
            </a:r>
            <a:r>
              <a:rPr lang="en-US" sz="2000" dirty="0"/>
              <a:t> research team in 2010 which shows how to trap s single electron in quantum wells and also from works in the journal Nature from the year 2012 (transfer of quantum information from electron spins)</a:t>
            </a:r>
          </a:p>
          <a:p>
            <a:r>
              <a:rPr lang="en-US" sz="2000" dirty="0"/>
              <a:t>From the paper in Science 2016 (demonstrated the ability to transmit information from a silicon-based charge qubit to a photon), from Science 2017 (nearest-</a:t>
            </a:r>
            <a:r>
              <a:rPr lang="en-US" sz="2000" dirty="0" err="1"/>
              <a:t>neighbour</a:t>
            </a:r>
            <a:r>
              <a:rPr lang="en-US" sz="2000" dirty="0"/>
              <a:t> trading of information in qubits) and 2018 Nature (silicon spin qubit can exchange information with a photon).</a:t>
            </a:r>
          </a:p>
          <a:p>
            <a:r>
              <a:rPr lang="en-US" sz="2000" dirty="0"/>
              <a:t>This demonstration of interactions between two silicon spin qubits is essential for the further development of quantum tech. This demonstration will help technologies like modular quantum computers and quantum networks. The team has employed silicon and germanium, which is widely available in the market.</a:t>
            </a:r>
          </a:p>
        </p:txBody>
      </p:sp>
    </p:spTree>
    <p:extLst>
      <p:ext uri="{BB962C8B-B14F-4D97-AF65-F5344CB8AC3E}">
        <p14:creationId xmlns:p14="http://schemas.microsoft.com/office/powerpoint/2010/main" val="307703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502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How This Breakthrough Makes Silicon-Based Qubit Chips  The Future of Quantum Computing 27/12/2019</vt:lpstr>
      <vt:lpstr>Intro</vt:lpstr>
      <vt:lpstr>What’s the breakthrough?</vt:lpstr>
      <vt:lpstr>Why use silicon-based qubits?</vt:lpstr>
      <vt:lpstr>Silicon Spin Qubits vs Superconducting Qubits</vt:lpstr>
      <vt:lpstr>Countering the Challenges</vt:lpstr>
      <vt:lpstr>Outlook</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10</cp:revision>
  <dcterms:created xsi:type="dcterms:W3CDTF">2020-07-13T21:40:14Z</dcterms:created>
  <dcterms:modified xsi:type="dcterms:W3CDTF">2020-07-14T00:25:14Z</dcterms:modified>
</cp:coreProperties>
</file>